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C"/>
    <a:srgbClr val="10A2DC"/>
    <a:srgbClr val="F9D670"/>
    <a:srgbClr val="61933E"/>
    <a:srgbClr val="F26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6F93-E131-4E38-8F5E-8539803F925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1580-9439-474F-84D3-16C8784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1580-9439-474F-84D3-16C87846B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2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52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8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7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7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23547EB2-97AE-4F32-BD90-C6D4185C342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0BA466-CD3A-4DE2-B47A-7D1AF4F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12192000" cy="8019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4397" y="-203200"/>
            <a:ext cx="9579087" cy="1664562"/>
          </a:xfrm>
        </p:spPr>
        <p:txBody>
          <a:bodyPr>
            <a:normAutofit/>
          </a:bodyPr>
          <a:lstStyle/>
          <a:p>
            <a:r>
              <a:rPr lang="sr-Cyrl-BA" sz="9600" i="0" dirty="0" smtClean="0">
                <a:solidFill>
                  <a:schemeClr val="tx1"/>
                </a:solidFill>
              </a:rPr>
              <a:t>АУСТРАЛИЈА</a:t>
            </a:r>
            <a:endParaRPr lang="en-US" sz="9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7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Привреда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482109" cy="4525963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-аграрно-индустријска земља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-мало обрадивог земљишта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-узгој </a:t>
            </a:r>
            <a:r>
              <a:rPr lang="sr-Cyrl-BA" sz="1800" dirty="0" smtClean="0"/>
              <a:t>мерино </a:t>
            </a:r>
            <a:r>
              <a:rPr lang="sr-Cyrl-BA" sz="1800" dirty="0"/>
              <a:t>оваца (80 милиона)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-рудно богатство велико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-саобраћај поморски и авионски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-5 милиона </a:t>
            </a:r>
            <a:r>
              <a:rPr lang="sr-Cyrl-BA" sz="1800" dirty="0" smtClean="0"/>
              <a:t>туриста годишње</a:t>
            </a:r>
            <a:endParaRPr lang="en-US" sz="1800" dirty="0"/>
          </a:p>
          <a:p>
            <a:pPr marL="0" indent="0">
              <a:buNone/>
            </a:pPr>
            <a:r>
              <a:rPr lang="sr-Cyrl-BA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09" y="1600201"/>
            <a:ext cx="7668995" cy="511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/>
          <a:stretch/>
        </p:blipFill>
        <p:spPr>
          <a:xfrm>
            <a:off x="609601" y="4230254"/>
            <a:ext cx="3320474" cy="24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2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Т</a:t>
            </a:r>
            <a:r>
              <a:rPr lang="sr-Cyrl-BA" dirty="0" smtClean="0"/>
              <a:t>уризам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2"/>
          <a:stretch/>
        </p:blipFill>
        <p:spPr>
          <a:xfrm>
            <a:off x="217549" y="3749138"/>
            <a:ext cx="3274303" cy="3009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5"/>
          <a:stretch/>
        </p:blipFill>
        <p:spPr>
          <a:xfrm>
            <a:off x="3723138" y="3749138"/>
            <a:ext cx="2669436" cy="3019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38" y="172375"/>
            <a:ext cx="2669436" cy="3337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0" y="172375"/>
            <a:ext cx="5392875" cy="661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3824"/>
          <a:stretch/>
        </p:blipFill>
        <p:spPr>
          <a:xfrm>
            <a:off x="217549" y="1432873"/>
            <a:ext cx="3274303" cy="20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Задатак за самосталан рад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sz="1800" dirty="0"/>
              <a:t>У радном листу на нијемој карти Аустралије уцртати рељефне цјелине, ријеке, језера и градове </a:t>
            </a:r>
            <a:r>
              <a:rPr lang="sr-Cyrl-BA" sz="1800" dirty="0" smtClean="0"/>
              <a:t>Аустралије</a:t>
            </a:r>
            <a:r>
              <a:rPr lang="sr-Latn-BA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85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4" y="319533"/>
            <a:ext cx="9148620" cy="788831"/>
          </a:xfrm>
        </p:spPr>
        <p:txBody>
          <a:bodyPr>
            <a:normAutofit fontScale="90000"/>
          </a:bodyPr>
          <a:lstStyle/>
          <a:p>
            <a:pPr algn="l"/>
            <a:r>
              <a:rPr lang="sr-Cyrl-BA" i="0" dirty="0"/>
              <a:t>Географски положај и откриће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68" y="1394691"/>
            <a:ext cx="8197132" cy="54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344" y="1394691"/>
            <a:ext cx="3569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+mn-lt"/>
              </a:rPr>
              <a:t>-најмањи континент (7,7 милиона км</a:t>
            </a:r>
            <a:r>
              <a:rPr lang="sr-Cyrl-BA" baseline="30000" dirty="0">
                <a:latin typeface="+mn-lt"/>
              </a:rPr>
              <a:t>2</a:t>
            </a:r>
            <a:r>
              <a:rPr lang="sr-Cyrl-BA" dirty="0" smtClean="0">
                <a:latin typeface="+mn-lt"/>
              </a:rPr>
              <a:t>)</a:t>
            </a:r>
            <a:endParaRPr lang="sr-Latn-BA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sr-Cyrl-BA" dirty="0">
                <a:latin typeface="+mn-lt"/>
              </a:rPr>
              <a:t>-лежи у јужној </a:t>
            </a:r>
            <a:r>
              <a:rPr lang="sr-Cyrl-BA" dirty="0" smtClean="0">
                <a:latin typeface="+mn-lt"/>
              </a:rPr>
              <a:t>полулопти</a:t>
            </a:r>
            <a:endParaRPr lang="sr-Latn-BA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sr-Cyrl-BA" dirty="0">
                <a:latin typeface="+mn-lt"/>
              </a:rPr>
              <a:t>-</a:t>
            </a:r>
            <a:r>
              <a:rPr lang="sr-Cyrl-BA" dirty="0" smtClean="0">
                <a:latin typeface="+mn-lt"/>
              </a:rPr>
              <a:t>прес</a:t>
            </a:r>
            <a:r>
              <a:rPr lang="sr-Cyrl-RS" dirty="0" smtClean="0">
                <a:latin typeface="+mn-lt"/>
              </a:rPr>
              <a:t>и</a:t>
            </a:r>
            <a:r>
              <a:rPr lang="sr-Cyrl-BA" dirty="0" smtClean="0">
                <a:latin typeface="+mn-lt"/>
              </a:rPr>
              <a:t>јеца </a:t>
            </a:r>
            <a:r>
              <a:rPr lang="sr-Cyrl-BA" dirty="0">
                <a:latin typeface="+mn-lt"/>
              </a:rPr>
              <a:t>је јужни </a:t>
            </a:r>
            <a:r>
              <a:rPr lang="sr-Cyrl-BA" dirty="0" smtClean="0">
                <a:latin typeface="+mn-lt"/>
              </a:rPr>
              <a:t>повратник</a:t>
            </a:r>
            <a:endParaRPr lang="sr-Latn-BA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sr-Cyrl-BA" dirty="0">
                <a:latin typeface="+mn-lt"/>
              </a:rPr>
              <a:t>-истраживачи Абел Тасман и Џемс Кук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75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Рељеф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592945" cy="1406236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-обала слабо разуђена </a:t>
            </a:r>
            <a:endParaRPr lang="sr-Latn-BA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-корални гребен дуг 2300 </a:t>
            </a:r>
            <a:r>
              <a:rPr lang="sr-Cyrl-BA" sz="1800" dirty="0" smtClean="0"/>
              <a:t>км</a:t>
            </a:r>
            <a:endParaRPr lang="sr-Latn-BA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24" y="0"/>
            <a:ext cx="7028873" cy="65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1151" y="2243197"/>
            <a:ext cx="247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RS" altLang="en-US" dirty="0" smtClean="0">
                <a:latin typeface="Bahnschrift" panose="020B0502040204020203" pitchFamily="34" charset="0"/>
              </a:rPr>
              <a:t>Западно аустралијска висораван </a:t>
            </a:r>
            <a:endParaRPr lang="en-US" altLang="en-US" dirty="0">
              <a:latin typeface="Bahnschrif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672239"/>
            <a:ext cx="33435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BA" dirty="0">
                <a:latin typeface="+mn-lt"/>
              </a:rPr>
              <a:t>-3 рељефне цјелине:</a:t>
            </a:r>
            <a:endParaRPr lang="en-US" dirty="0">
              <a:latin typeface="+mn-lt"/>
            </a:endParaRPr>
          </a:p>
          <a:p>
            <a:pPr lvl="1">
              <a:buFont typeface="+mj-lt"/>
              <a:buAutoNum type="arabicPeriod"/>
            </a:pPr>
            <a:r>
              <a:rPr lang="sr-Cyrl-BA" dirty="0">
                <a:latin typeface="+mn-lt"/>
              </a:rPr>
              <a:t> </a:t>
            </a:r>
            <a:r>
              <a:rPr lang="sr-Cyrl-BA" b="1" dirty="0">
                <a:latin typeface="+mn-lt"/>
              </a:rPr>
              <a:t>Западно аустралијска висораван </a:t>
            </a:r>
            <a:r>
              <a:rPr lang="sr-Cyrl-BA" dirty="0">
                <a:latin typeface="+mn-lt"/>
              </a:rPr>
              <a:t>(громадне планине и пустиње) Пустиње: Велика </a:t>
            </a:r>
            <a:r>
              <a:rPr lang="sr-Cyrl-BA" dirty="0" smtClean="0">
                <a:latin typeface="+mn-lt"/>
              </a:rPr>
              <a:t>Викторијина</a:t>
            </a:r>
            <a:r>
              <a:rPr lang="sr-Cyrl-BA" dirty="0">
                <a:latin typeface="+mn-lt"/>
              </a:rPr>
              <a:t>, Велика пјешчана, Гипсонова</a:t>
            </a:r>
            <a:endParaRPr lang="en-US" dirty="0">
              <a:latin typeface="+mn-lt"/>
            </a:endParaRPr>
          </a:p>
          <a:p>
            <a:pPr lvl="1">
              <a:buFont typeface="+mj-lt"/>
              <a:buAutoNum type="arabicPeriod"/>
            </a:pPr>
            <a:r>
              <a:rPr lang="sr-Cyrl-BA" b="1" dirty="0">
                <a:latin typeface="+mn-lt"/>
              </a:rPr>
              <a:t>Велика аустралијска низија</a:t>
            </a:r>
            <a:endParaRPr lang="en-US" b="1" dirty="0">
              <a:latin typeface="+mn-lt"/>
            </a:endParaRPr>
          </a:p>
          <a:p>
            <a:pPr lvl="1">
              <a:buFont typeface="+mj-lt"/>
              <a:buAutoNum type="arabicPeriod"/>
            </a:pPr>
            <a:r>
              <a:rPr lang="sr-Cyrl-BA" b="1" dirty="0">
                <a:latin typeface="+mn-lt"/>
              </a:rPr>
              <a:t>Велике разводне планине </a:t>
            </a:r>
            <a:endParaRPr lang="sr-Latn-BA" b="1" dirty="0">
              <a:latin typeface="+mn-lt"/>
            </a:endParaRPr>
          </a:p>
          <a:p>
            <a:pPr>
              <a:buFont typeface="+mj-lt"/>
              <a:buAutoNum type="arabicPeriod"/>
            </a:pPr>
            <a:endParaRPr lang="en-US" sz="1400" b="1" dirty="0">
              <a:latin typeface="+mn-lt"/>
            </a:endParaRPr>
          </a:p>
          <a:p>
            <a:pPr marL="0" indent="0">
              <a:buNone/>
            </a:pPr>
            <a:r>
              <a:rPr lang="sr-Latn-BA" dirty="0">
                <a:latin typeface="+mn-lt"/>
              </a:rPr>
              <a:t>-</a:t>
            </a:r>
            <a:r>
              <a:rPr lang="sr-Cyrl-BA" dirty="0">
                <a:latin typeface="+mn-lt"/>
              </a:rPr>
              <a:t>Највиши врх Кошћушко на Аустралијским Алпима</a:t>
            </a:r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1231" y="2544425"/>
            <a:ext cx="20905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r-Cyrl-BA" dirty="0"/>
              <a:t>Велика </a:t>
            </a:r>
            <a:endParaRPr lang="sr-Cyrl-BA" dirty="0" smtClean="0"/>
          </a:p>
          <a:p>
            <a:pPr lvl="1"/>
            <a:r>
              <a:rPr lang="sr-Cyrl-BA" dirty="0" smtClean="0"/>
              <a:t>аустралијска</a:t>
            </a:r>
          </a:p>
          <a:p>
            <a:pPr lvl="1"/>
            <a:r>
              <a:rPr lang="sr-Cyrl-BA" dirty="0" smtClean="0"/>
              <a:t> </a:t>
            </a:r>
            <a:r>
              <a:rPr lang="sr-Cyrl-BA" dirty="0"/>
              <a:t>низија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98101" y="2867591"/>
            <a:ext cx="174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RS" altLang="en-US" dirty="0" smtClean="0">
                <a:latin typeface="Bahnschrift" panose="020B0502040204020203" pitchFamily="34" charset="0"/>
              </a:rPr>
              <a:t>Велике разводне планине</a:t>
            </a:r>
            <a:endParaRPr lang="en-US" alt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Клима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2678545" cy="4525963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-најсушнији континент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-несташица воде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-типови климе су:</a:t>
            </a:r>
            <a:endParaRPr lang="en-US" sz="1800" dirty="0"/>
          </a:p>
          <a:p>
            <a:r>
              <a:rPr lang="sr-Cyrl-BA" sz="1800" dirty="0"/>
              <a:t>пустињска и полупустињска</a:t>
            </a:r>
            <a:endParaRPr lang="en-US" sz="1800" dirty="0"/>
          </a:p>
          <a:p>
            <a:r>
              <a:rPr lang="sr-Cyrl-BA" sz="1800" dirty="0"/>
              <a:t>тропска влажна</a:t>
            </a:r>
            <a:endParaRPr lang="en-US" sz="1800" dirty="0"/>
          </a:p>
          <a:p>
            <a:r>
              <a:rPr lang="sr-Cyrl-BA" sz="1800" dirty="0"/>
              <a:t>суптропска</a:t>
            </a:r>
            <a:endParaRPr lang="en-US" sz="1800" dirty="0"/>
          </a:p>
          <a:p>
            <a:r>
              <a:rPr lang="sr-Cyrl-BA" sz="1800" dirty="0"/>
              <a:t>средоземна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58" y="126856"/>
            <a:ext cx="7241678" cy="64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>
                <a:latin typeface="Bahnschrift" panose="020B0502040204020203" pitchFamily="34" charset="0"/>
              </a:rPr>
              <a:t>Хидрографија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260436" cy="4525963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-најслабија ријечна мрежа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-ријеке: Мари, Дарлинг и Маринбриџи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-крикови су суха </a:t>
            </a:r>
            <a:r>
              <a:rPr lang="sr-Cyrl-BA" sz="1800" dirty="0" smtClean="0"/>
              <a:t>ријечна </a:t>
            </a:r>
            <a:r>
              <a:rPr lang="sr-Cyrl-BA" sz="1800" dirty="0"/>
              <a:t>корита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-слана језера: Ерово, Торенсово и </a:t>
            </a:r>
            <a:r>
              <a:rPr lang="sr-Cyrl-BA" sz="1800" dirty="0" smtClean="0"/>
              <a:t>Гарднерово</a:t>
            </a:r>
          </a:p>
          <a:p>
            <a:pPr marL="0" indent="0">
              <a:buNone/>
            </a:pPr>
            <a:r>
              <a:rPr lang="sr-Cyrl-BA" sz="1800" dirty="0" smtClean="0"/>
              <a:t>-доста подземних вода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71" y="1"/>
            <a:ext cx="4807527" cy="3205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71" y="3479655"/>
            <a:ext cx="4807529" cy="32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9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Биљни и </a:t>
            </a:r>
            <a:r>
              <a:rPr lang="sr-Cyrl-BA" dirty="0" smtClean="0"/>
              <a:t>животињски </a:t>
            </a:r>
            <a:r>
              <a:rPr lang="sr-Cyrl-BA" dirty="0"/>
              <a:t>свијет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740727" cy="4525963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-ендемичне биљне и животињске </a:t>
            </a:r>
            <a:r>
              <a:rPr lang="sr-Cyrl-BA" sz="1800" dirty="0" smtClean="0"/>
              <a:t>врсте</a:t>
            </a:r>
            <a:endParaRPr lang="sr-Latn-BA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-биљни свијет</a:t>
            </a:r>
            <a:r>
              <a:rPr lang="sr-Cyrl-BA" sz="1800" dirty="0" smtClean="0"/>
              <a:t>:</a:t>
            </a:r>
            <a:endParaRPr lang="sr-Latn-BA" sz="1800" dirty="0" smtClean="0"/>
          </a:p>
          <a:p>
            <a:r>
              <a:rPr lang="sr-Cyrl-BA" sz="1800" dirty="0" smtClean="0"/>
              <a:t> еукалиптус</a:t>
            </a:r>
            <a:endParaRPr lang="sr-Latn-BA" sz="1800" dirty="0" smtClean="0"/>
          </a:p>
          <a:p>
            <a:r>
              <a:rPr lang="sr-Latn-BA" sz="1800" dirty="0"/>
              <a:t>a</a:t>
            </a:r>
            <a:r>
              <a:rPr lang="sr-Cyrl-BA" sz="1800" dirty="0" smtClean="0"/>
              <a:t>кације</a:t>
            </a:r>
            <a:endParaRPr lang="sr-Latn-BA" sz="1800" dirty="0" smtClean="0"/>
          </a:p>
          <a:p>
            <a:r>
              <a:rPr lang="sr-Cyrl-BA" sz="1800" dirty="0" smtClean="0"/>
              <a:t>мангрове шуме</a:t>
            </a:r>
            <a:endParaRPr lang="sr-Latn-BA" sz="1800" dirty="0" smtClean="0"/>
          </a:p>
          <a:p>
            <a:r>
              <a:rPr lang="sr-Cyrl-BA" sz="1800" dirty="0" smtClean="0"/>
              <a:t> </a:t>
            </a:r>
            <a:r>
              <a:rPr lang="sr-Cyrl-BA" sz="1800" dirty="0"/>
              <a:t>скраб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865501"/>
            <a:ext cx="4941454" cy="3294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97" y="178578"/>
            <a:ext cx="3188061" cy="396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48" y="4251084"/>
            <a:ext cx="3764419" cy="2507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4251084"/>
            <a:ext cx="5731163" cy="25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36" y="1355438"/>
            <a:ext cx="3369811" cy="5356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Биљни и </a:t>
            </a:r>
            <a:r>
              <a:rPr lang="sr-Cyrl-BA" dirty="0" smtClean="0"/>
              <a:t>животињски </a:t>
            </a:r>
            <a:r>
              <a:rPr lang="sr-Cyrl-BA" dirty="0"/>
              <a:t>свијет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2170545" cy="4525963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-животињски свијет: </a:t>
            </a:r>
            <a:endParaRPr lang="sr-Latn-BA" sz="1800" dirty="0" smtClean="0"/>
          </a:p>
          <a:p>
            <a:r>
              <a:rPr lang="sr-Cyrl-BA" sz="1800" dirty="0" smtClean="0"/>
              <a:t>кенгури</a:t>
            </a:r>
            <a:r>
              <a:rPr lang="sr-Cyrl-BA" sz="1800" dirty="0"/>
              <a:t>, </a:t>
            </a:r>
            <a:endParaRPr lang="sr-Latn-BA" sz="1800" dirty="0" smtClean="0"/>
          </a:p>
          <a:p>
            <a:r>
              <a:rPr lang="sr-Cyrl-BA" sz="1800" dirty="0" smtClean="0"/>
              <a:t>коале</a:t>
            </a:r>
            <a:r>
              <a:rPr lang="sr-Cyrl-BA" sz="1800" dirty="0"/>
              <a:t>, </a:t>
            </a:r>
            <a:endParaRPr lang="sr-Latn-BA" sz="1800" dirty="0" smtClean="0"/>
          </a:p>
          <a:p>
            <a:r>
              <a:rPr lang="sr-Cyrl-BA" sz="1800" dirty="0" smtClean="0"/>
              <a:t>змије,</a:t>
            </a:r>
            <a:endParaRPr lang="sr-Latn-BA" sz="1800" dirty="0" smtClean="0"/>
          </a:p>
          <a:p>
            <a:r>
              <a:rPr lang="sr-Cyrl-BA" sz="1800" dirty="0" smtClean="0"/>
              <a:t> </a:t>
            </a:r>
            <a:r>
              <a:rPr lang="sr-Cyrl-BA" sz="1800" dirty="0"/>
              <a:t>динго</a:t>
            </a:r>
            <a:r>
              <a:rPr lang="sr-Cyrl-BA" sz="1800" dirty="0" smtClean="0"/>
              <a:t>,</a:t>
            </a:r>
            <a:endParaRPr lang="sr-Latn-BA" sz="1800" dirty="0" smtClean="0"/>
          </a:p>
          <a:p>
            <a:r>
              <a:rPr lang="sr-Cyrl-BA" sz="1800" dirty="0" smtClean="0"/>
              <a:t> </a:t>
            </a:r>
            <a:r>
              <a:rPr lang="sr-Cyrl-BA" sz="1800" dirty="0"/>
              <a:t>рајске птице</a:t>
            </a:r>
            <a:r>
              <a:rPr lang="sr-Cyrl-BA" sz="1800" dirty="0" smtClean="0"/>
              <a:t>,</a:t>
            </a:r>
            <a:endParaRPr lang="sr-Latn-BA" sz="1800" dirty="0" smtClean="0"/>
          </a:p>
          <a:p>
            <a:r>
              <a:rPr lang="sr-Cyrl-BA" sz="1800" dirty="0" smtClean="0"/>
              <a:t> </a:t>
            </a:r>
            <a:r>
              <a:rPr lang="sr-Cyrl-BA" sz="1800" dirty="0"/>
              <a:t>папагаји, </a:t>
            </a:r>
            <a:endParaRPr lang="sr-Latn-BA" sz="1800" dirty="0" smtClean="0"/>
          </a:p>
          <a:p>
            <a:r>
              <a:rPr lang="sr-Cyrl-BA" sz="1800" dirty="0" smtClean="0"/>
              <a:t>ему</a:t>
            </a:r>
            <a:r>
              <a:rPr lang="sr-Cyrl-BA" sz="1800" dirty="0"/>
              <a:t>, </a:t>
            </a:r>
            <a:endParaRPr lang="sr-Latn-BA" sz="1800" dirty="0" smtClean="0"/>
          </a:p>
          <a:p>
            <a:r>
              <a:rPr lang="sr-Cyrl-BA" sz="1800" dirty="0" smtClean="0"/>
              <a:t>тасманијски </a:t>
            </a:r>
            <a:r>
              <a:rPr lang="sr-Cyrl-BA" sz="1800" dirty="0"/>
              <a:t>ђаво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1355438"/>
            <a:ext cx="3160878" cy="2070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49" y="185128"/>
            <a:ext cx="2641648" cy="3241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3" y="3577870"/>
            <a:ext cx="2070964" cy="3139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/>
          <a:stretch/>
        </p:blipFill>
        <p:spPr>
          <a:xfrm>
            <a:off x="6031344" y="3577870"/>
            <a:ext cx="1845839" cy="3139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99" y="3570827"/>
            <a:ext cx="1843019" cy="31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/>
              <a:t>Становништво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257964" cy="4525963"/>
          </a:xfrm>
        </p:spPr>
        <p:txBody>
          <a:bodyPr/>
          <a:lstStyle/>
          <a:p>
            <a:pPr marL="0" indent="0">
              <a:buNone/>
            </a:pPr>
            <a:r>
              <a:rPr lang="sr-Cyrl-BA" sz="1800" dirty="0"/>
              <a:t>-24 милиона становника, 3ст./км</a:t>
            </a:r>
            <a:r>
              <a:rPr lang="sr-Cyrl-BA" sz="1800" baseline="30000" dirty="0"/>
              <a:t>2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</a:t>
            </a:r>
            <a:r>
              <a:rPr lang="sr-Cyrl-BA" sz="1800" dirty="0" smtClean="0"/>
              <a:t>најрјеђе </a:t>
            </a:r>
            <a:r>
              <a:rPr lang="sr-Cyrl-BA" sz="1800" dirty="0"/>
              <a:t>насељен континент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-старосједиоци су Абориџини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 Европски досељеници: Британци, Италијани, Грци, </a:t>
            </a:r>
            <a:r>
              <a:rPr lang="sr-Cyrl-BA" sz="1800" dirty="0" smtClean="0"/>
              <a:t>Нијемци</a:t>
            </a:r>
            <a:r>
              <a:rPr lang="sr-Cyrl-BA" sz="1800" dirty="0"/>
              <a:t>, Срби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-нема села, земља фармера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-90% градског становништва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-градови: Сиднеј, Мелбурн, Аделејд, Перт, Бризбен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-главни град је Камбера</a:t>
            </a:r>
            <a:endParaRPr lang="en-US" sz="1800" dirty="0"/>
          </a:p>
          <a:p>
            <a:pPr marL="0" indent="0">
              <a:buNone/>
            </a:pPr>
            <a:r>
              <a:rPr lang="sr-Cyrl-BA" sz="1800" dirty="0"/>
              <a:t>-службени језик је енглески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2" y="66962"/>
            <a:ext cx="6707909" cy="67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 smtClean="0"/>
              <a:t>Градови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5" y="4078960"/>
            <a:ext cx="5377665" cy="2529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02" y="367646"/>
            <a:ext cx="7127908" cy="3620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40" y="4078960"/>
            <a:ext cx="5288383" cy="2529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41" y="1400882"/>
            <a:ext cx="3450156" cy="25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83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D8F9FC3-6550-4C04-B9D8-D7D60DAF701E}" vid="{152B62C4-A71F-4CC0-B839-B0EC2F0294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791</TotalTime>
  <Words>309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Bahnschrift</vt:lpstr>
      <vt:lpstr>Calibri</vt:lpstr>
      <vt:lpstr>Theme1</vt:lpstr>
      <vt:lpstr>АУСТРАЛИЈА</vt:lpstr>
      <vt:lpstr>Географски положај и откриће </vt:lpstr>
      <vt:lpstr>Рељеф</vt:lpstr>
      <vt:lpstr>Клима</vt:lpstr>
      <vt:lpstr>Хидрографија </vt:lpstr>
      <vt:lpstr>Биљни и животињски свијет </vt:lpstr>
      <vt:lpstr>Биљни и животињски свијет</vt:lpstr>
      <vt:lpstr>Становништво </vt:lpstr>
      <vt:lpstr>Градови</vt:lpstr>
      <vt:lpstr>Привреда </vt:lpstr>
      <vt:lpstr>Туризам</vt:lpstr>
      <vt:lpstr>Задатак за самосталан рад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аустралија</dc:title>
  <dc:creator>User</dc:creator>
  <cp:lastModifiedBy>NEMANJA</cp:lastModifiedBy>
  <cp:revision>17</cp:revision>
  <dcterms:created xsi:type="dcterms:W3CDTF">2020-05-03T10:37:28Z</dcterms:created>
  <dcterms:modified xsi:type="dcterms:W3CDTF">2020-05-09T16:46:10Z</dcterms:modified>
</cp:coreProperties>
</file>