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33CCFF"/>
    <a:srgbClr val="66CC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A49D7-97E9-4DE4-BCC1-53A9836AAE88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46FF5-F49B-4EC8-86F3-1694D18A944D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6FF5-F49B-4EC8-86F3-1694D18A944D}" type="slidenum">
              <a:rPr lang="sr-Cyrl-CS" smtClean="0"/>
              <a:pPr/>
              <a:t>2</a:t>
            </a:fld>
            <a:endParaRPr lang="sr-Cyrl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DEE58-B034-4222-85A2-12130B3C9C0A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5661-2611-4F36-B9A7-BBDF84006AC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Picture 3" descr="2581eb5714bf9a00aec5a81763d391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8650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8045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ME" sz="3200" b="1" dirty="0" smtClean="0"/>
              <a:t>КУЛТУРА  ИЗРАЖАВАЊА</a:t>
            </a:r>
          </a:p>
          <a:p>
            <a:pPr algn="ctr"/>
            <a:endParaRPr lang="sr-Cyrl-ME" sz="2800" b="1" dirty="0"/>
          </a:p>
          <a:p>
            <a:pPr algn="ctr"/>
            <a:r>
              <a:rPr lang="sr-Cyrl-ME" sz="4800" b="1" dirty="0" smtClean="0"/>
              <a:t>ОПИСИВАЊЕ ПРЕДМЕТА</a:t>
            </a:r>
            <a:endParaRPr lang="sr-Cyrl-CS" sz="4800" b="1" dirty="0"/>
          </a:p>
        </p:txBody>
      </p:sp>
      <p:pic>
        <p:nvPicPr>
          <p:cNvPr id="6" name="Picture 5" descr="odgoj-dje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3501008"/>
            <a:ext cx="986509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0"/>
            <a:ext cx="10009112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sr-Cyrl-ME" sz="2400" dirty="0" smtClean="0"/>
          </a:p>
          <a:p>
            <a:pPr>
              <a:buNone/>
            </a:pPr>
            <a:r>
              <a:rPr lang="sr-Cyrl-ME" sz="2400" b="1" dirty="0" smtClean="0"/>
              <a:t>          </a:t>
            </a:r>
            <a:r>
              <a:rPr lang="sr-Cyrl-ME" sz="2400" b="1" u="sng" dirty="0" smtClean="0"/>
              <a:t>Описивати</a:t>
            </a:r>
            <a:r>
              <a:rPr lang="sr-Cyrl-ME" sz="2400" b="1" dirty="0" smtClean="0"/>
              <a:t> нешто значи ријечима сликовно приказати.</a:t>
            </a:r>
            <a:endParaRPr lang="sr-Cyrl-C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908720"/>
            <a:ext cx="313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400" b="1" dirty="0" smtClean="0"/>
              <a:t>Описивати  можемо:</a:t>
            </a:r>
            <a:endParaRPr lang="sr-Cyrl-C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556792"/>
            <a:ext cx="102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/>
              <a:t>  људе</a:t>
            </a:r>
            <a:endParaRPr lang="sr-Cyrl-CS" sz="2400" b="1" dirty="0"/>
          </a:p>
        </p:txBody>
      </p:sp>
      <p:pic>
        <p:nvPicPr>
          <p:cNvPr id="8" name="Picture 7" descr="happy-cartoon-family-vector-21352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2771800" cy="2162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707904" y="1556792"/>
            <a:ext cx="158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/>
              <a:t>животиње</a:t>
            </a:r>
            <a:endParaRPr lang="sr-Cyrl-CS" sz="2400" b="1" dirty="0"/>
          </a:p>
        </p:txBody>
      </p:sp>
      <p:pic>
        <p:nvPicPr>
          <p:cNvPr id="10" name="Picture 9" descr="472-4728266_animals-farm-cartoon-hd-png-downl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132856"/>
            <a:ext cx="2880320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092280" y="1556792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/>
              <a:t>биљке</a:t>
            </a:r>
            <a:endParaRPr lang="sr-Cyrl-CS" sz="2400" b="1" dirty="0"/>
          </a:p>
        </p:txBody>
      </p:sp>
      <p:pic>
        <p:nvPicPr>
          <p:cNvPr id="12" name="Picture 11" descr="forest-trees-plants-and-mushrooms-other-woodland-vector-146775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3680" y="2132856"/>
            <a:ext cx="2880320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195736" y="4293096"/>
            <a:ext cx="14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/>
              <a:t>предмете</a:t>
            </a:r>
            <a:endParaRPr lang="sr-Cyrl-CS" sz="2400" b="1" dirty="0"/>
          </a:p>
        </p:txBody>
      </p:sp>
      <p:pic>
        <p:nvPicPr>
          <p:cNvPr id="14" name="Picture 13" descr="set-flat-cartoon-office-and-house-furniture-vector-142076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4841776"/>
            <a:ext cx="2880320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004048" y="4293096"/>
            <a:ext cx="247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dirty="0" smtClean="0"/>
              <a:t>п</a:t>
            </a:r>
            <a:r>
              <a:rPr lang="sr-Cyrl-ME" sz="2400" b="1" dirty="0" smtClean="0"/>
              <a:t>риродне појаве</a:t>
            </a:r>
            <a:endParaRPr lang="sr-Cyrl-CS" sz="2400" b="1" dirty="0"/>
          </a:p>
        </p:txBody>
      </p:sp>
      <p:pic>
        <p:nvPicPr>
          <p:cNvPr id="16" name="Picture 15" descr="natural-catastrophe-icon-set-vector-flat-isolated-illustration-disaster-dangerous-volcano-eruption-hurricane-drought-earthquake-1475740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4797152"/>
            <a:ext cx="2952328" cy="2060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0"/>
            <a:ext cx="1008112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sr-Cyrl-CS" dirty="0"/>
          </a:p>
        </p:txBody>
      </p:sp>
      <p:pic>
        <p:nvPicPr>
          <p:cNvPr id="6" name="Content Placeholder 5" descr="37-379749_boy-thinking-png-student-thinking-gif-png-transpar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3212976"/>
            <a:ext cx="3364638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62068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Cyrl-ME" sz="2800" b="1" dirty="0"/>
          </a:p>
          <a:p>
            <a:endParaRPr lang="sr-Cyrl-C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8568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sr-Cyrl-ME" sz="2400" b="1" dirty="0" smtClean="0"/>
              <a:t>УВОДНИ  ДИО (дио који нас уводи у причу, упознаје нас са </a:t>
            </a:r>
          </a:p>
          <a:p>
            <a:pPr marL="457200" indent="-457200"/>
            <a:r>
              <a:rPr lang="sr-Cyrl-ME" sz="2400" b="1" dirty="0" smtClean="0"/>
              <a:t>                                     ликовима приче)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80928"/>
            <a:ext cx="8417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sr-Cyrl-ME" sz="2400" b="1" dirty="0" smtClean="0"/>
              <a:t>ГЛАВНИ  ДИО (дио у којем се налази главна радња приче,</a:t>
            </a:r>
          </a:p>
          <a:p>
            <a:pPr marL="457200" indent="-457200"/>
            <a:r>
              <a:rPr lang="sr-Cyrl-ME" sz="2400" b="1" dirty="0" smtClean="0"/>
              <a:t>                                    ток догађаја).</a:t>
            </a:r>
          </a:p>
          <a:p>
            <a:pPr marL="457200" indent="-457200"/>
            <a:r>
              <a:rPr lang="sr-Cyrl-ME" sz="2400" b="1" dirty="0" smtClean="0"/>
              <a:t> </a:t>
            </a:r>
            <a:endParaRPr lang="sr-Cyrl-C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21088"/>
            <a:ext cx="6705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sr-Cyrl-ME" sz="2400" b="1" dirty="0" smtClean="0"/>
              <a:t>ЗАВРШНИ ДИО </a:t>
            </a:r>
            <a:r>
              <a:rPr lang="sr-Cyrl-ME" sz="2400" b="1" dirty="0"/>
              <a:t>(</a:t>
            </a:r>
            <a:r>
              <a:rPr lang="sr-Cyrl-ME" sz="2400" b="1" dirty="0" smtClean="0"/>
              <a:t>дио који  нам говори како је </a:t>
            </a:r>
          </a:p>
          <a:p>
            <a:pPr marL="457200" indent="-457200"/>
            <a:r>
              <a:rPr lang="sr-Cyrl-CS" sz="2400" b="1" dirty="0" smtClean="0"/>
              <a:t>                                       п</a:t>
            </a:r>
            <a:r>
              <a:rPr lang="sr-Cyrl-ME" sz="2400" b="1" dirty="0" smtClean="0"/>
              <a:t>рича завршила или шта </a:t>
            </a:r>
          </a:p>
          <a:p>
            <a:pPr marL="457200" indent="-457200"/>
            <a:r>
              <a:rPr lang="sr-Cyrl-ME" sz="2400" b="1" dirty="0"/>
              <a:t> </a:t>
            </a:r>
            <a:r>
              <a:rPr lang="sr-Cyrl-ME" sz="2400" b="1" dirty="0" smtClean="0"/>
              <a:t>                                      смо научили из приче). </a:t>
            </a:r>
            <a:endParaRPr lang="sr-Cyrl-C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04664"/>
            <a:ext cx="3048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800" b="1" dirty="0" smtClean="0"/>
              <a:t>ДИЈЕЛОВИ  ПРИЧЕ</a:t>
            </a:r>
            <a:endParaRPr lang="sr-Cyrl-C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0"/>
            <a:ext cx="9793088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sr-Cyrl-CS" dirty="0"/>
          </a:p>
        </p:txBody>
      </p:sp>
      <p:pic>
        <p:nvPicPr>
          <p:cNvPr id="4" name="Picture 3" descr="oie_transparent (6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284984"/>
            <a:ext cx="3438096" cy="338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17693"/>
            <a:ext cx="5008872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Имам једног меду плишаног</a:t>
            </a:r>
          </a:p>
          <a:p>
            <a:pPr algn="ctr">
              <a:spcBef>
                <a:spcPts val="0"/>
              </a:spcBef>
              <a:buNone/>
            </a:pPr>
            <a:endParaRPr lang="ru-RU" sz="2400" b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Имам једног меду плишаног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Црног носа и стомака великог.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Има машну црвену и округле уши,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А глава му чупава.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Увек је крај мене, од њега се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Скоро никад ни не раздвајам.</a:t>
            </a:r>
          </a:p>
          <a:p>
            <a:pPr algn="ctr">
              <a:spcBef>
                <a:spcPts val="0"/>
              </a:spcBef>
            </a:pPr>
            <a:endParaRPr lang="ru-RU" sz="2400" b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Имам једног меду плишаног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Црног носа и стомака великог.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Са собом га носим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Када падне вече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И у кревет морам поћ'.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Загрлим га чврсто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И на уво шапнем -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"Мали медо, лаку ноћ".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                                 Горан Михаиловић</a:t>
            </a:r>
            <a:endParaRPr lang="sr-Cyrl-C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0"/>
            <a:ext cx="9793088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sr-Cyrl-CS" dirty="0"/>
          </a:p>
        </p:txBody>
      </p:sp>
      <p:pic>
        <p:nvPicPr>
          <p:cNvPr id="7" name="Picture 6" descr="oie_transparent (6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0"/>
            <a:ext cx="1802270" cy="2284970"/>
          </a:xfrm>
          <a:prstGeom prst="rect">
            <a:avLst/>
          </a:prstGeom>
        </p:spPr>
      </p:pic>
      <p:pic>
        <p:nvPicPr>
          <p:cNvPr id="9" name="Picture 8" descr="oie_transparent (69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653136"/>
            <a:ext cx="2999748" cy="24597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800" y="404664"/>
            <a:ext cx="287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ME" sz="2400" b="1" dirty="0" smtClean="0"/>
              <a:t>ПЛАН  ОПИСИВАЊА</a:t>
            </a:r>
            <a:endParaRPr lang="sr-Cyrl-C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124744"/>
            <a:ext cx="8586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sr-Cyrl-ME" sz="2400" b="1" dirty="0" smtClean="0"/>
              <a:t>1. Од много играчака које сте имали одаберите ону </a:t>
            </a:r>
          </a:p>
          <a:p>
            <a:pPr marL="457200" indent="-457200"/>
            <a:r>
              <a:rPr lang="sr-Cyrl-ME" sz="2400" b="1" dirty="0"/>
              <a:t> </a:t>
            </a:r>
            <a:r>
              <a:rPr lang="sr-Cyrl-ME" sz="2400" b="1" dirty="0" smtClean="0"/>
              <a:t>    најдражу. Сјетите се од кога сте је добили и поводом чега. </a:t>
            </a:r>
          </a:p>
          <a:p>
            <a:pPr marL="457200" indent="-457200"/>
            <a:r>
              <a:rPr lang="sr-Cyrl-ME" sz="2400" b="1" dirty="0"/>
              <a:t> </a:t>
            </a:r>
            <a:r>
              <a:rPr lang="sr-Cyrl-ME" sz="2400" b="1" dirty="0" smtClean="0"/>
              <a:t>    Да ли вас на неког подсјећа?</a:t>
            </a:r>
            <a:endParaRPr lang="sr-Cyrl-C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636912"/>
            <a:ext cx="9097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sr-Cyrl-ME" sz="2400" b="1" dirty="0" smtClean="0"/>
              <a:t>2. Од чега је направљена, какве је грађе и боје? Које је величине? </a:t>
            </a:r>
            <a:endParaRPr lang="sr-Cyrl-CS" sz="2400" b="1" dirty="0" smtClean="0"/>
          </a:p>
          <a:p>
            <a:pPr marL="457200" indent="-457200"/>
            <a:r>
              <a:rPr lang="sr-Cyrl-ME" sz="2400" b="1" dirty="0"/>
              <a:t> </a:t>
            </a:r>
            <a:r>
              <a:rPr lang="sr-Cyrl-ME" sz="2400" b="1" dirty="0" smtClean="0"/>
              <a:t>    Како се њом играш? Има ли мане и недостатке?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33056"/>
            <a:ext cx="8815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/>
              <a:t>3. Какав је твој однос према тој играчки? Ако ти је мила (драга), </a:t>
            </a:r>
          </a:p>
          <a:p>
            <a:r>
              <a:rPr lang="sr-Cyrl-ME" sz="2400" b="1" dirty="0"/>
              <a:t> </a:t>
            </a:r>
            <a:r>
              <a:rPr lang="sr-Cyrl-ME" sz="2400" b="1" dirty="0" smtClean="0"/>
              <a:t>    зашто је то тако? Како је чуваш и како се бринеш о њој?</a:t>
            </a:r>
            <a:endParaRPr lang="sr-Cyrl-C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0"/>
            <a:ext cx="10009112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sr-Cyrl-CS" dirty="0"/>
          </a:p>
        </p:txBody>
      </p:sp>
      <p:pic>
        <p:nvPicPr>
          <p:cNvPr id="5" name="Picture 4" descr="oie_transparent (7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352053"/>
            <a:ext cx="5410065" cy="3505947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323528" y="1052736"/>
            <a:ext cx="8496944" cy="230425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ME" sz="2800" b="1" smtClean="0">
                <a:solidFill>
                  <a:schemeClr val="tx1"/>
                </a:solidFill>
              </a:rPr>
              <a:t>Опиши </a:t>
            </a:r>
            <a:r>
              <a:rPr lang="sr-Cyrl-ME" sz="2800" b="1" dirty="0" smtClean="0">
                <a:solidFill>
                  <a:schemeClr val="tx1"/>
                </a:solidFill>
              </a:rPr>
              <a:t>своју најдражу играчку.</a:t>
            </a:r>
            <a:endParaRPr lang="sr-Cyrl-CS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32656"/>
            <a:ext cx="5043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800" b="1" dirty="0" smtClean="0"/>
              <a:t>ЗАДАТАК ЗА САМОСТАЛАН РАД</a:t>
            </a:r>
            <a:endParaRPr lang="sr-Cyrl-C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267</Words>
  <Application>Microsoft Office PowerPoint</Application>
  <PresentationFormat>On-screen Show (4:3)</PresentationFormat>
  <Paragraphs>49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Suzana</dc:creator>
  <cp:lastModifiedBy>PC</cp:lastModifiedBy>
  <cp:revision>6</cp:revision>
  <dcterms:created xsi:type="dcterms:W3CDTF">2020-05-12T17:15:30Z</dcterms:created>
  <dcterms:modified xsi:type="dcterms:W3CDTF">2020-05-17T14:39:32Z</dcterms:modified>
</cp:coreProperties>
</file>