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7636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8643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2229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547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362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1308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5898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9153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912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9758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8078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61063-6820-4A06-A3EF-863CE7A865B1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4762-3C3E-4437-BE05-69126FEAB8B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2904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11" y="2129246"/>
            <a:ext cx="56153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600" b="1" dirty="0" smtClean="0">
                <a:solidFill>
                  <a:srgbClr val="FFFF00"/>
                </a:solidFill>
              </a:rPr>
              <a:t>БРОЈ ДЕСЕТ  10</a:t>
            </a:r>
            <a:endParaRPr lang="sr-Cyrl-BA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artoon: cartoon bird gif animation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524" y="2216334"/>
            <a:ext cx="3077242" cy="17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rtoon: cartoon bird gif animation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66" y="2216334"/>
            <a:ext cx="3077242" cy="17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artoon: cartoon bird gif animation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282" y="2216334"/>
            <a:ext cx="3077242" cy="17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rtoon: cartoon bird gif animation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" y="2216334"/>
            <a:ext cx="3077242" cy="17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37462" y="15084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>
                <a:solidFill>
                  <a:srgbClr val="FFFF00"/>
                </a:solidFill>
              </a:rPr>
              <a:t>1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9439" y="15084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2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6478" y="15084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3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8964" y="15084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4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7156" y="15476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>
                <a:solidFill>
                  <a:srgbClr val="FFFF00"/>
                </a:solidFill>
              </a:rPr>
              <a:t>5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7590" y="15476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6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6687" y="153550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7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1832" y="153550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8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23186" y="152197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FF00"/>
                </a:solidFill>
              </a:rPr>
              <a:t>9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77515" y="150844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4000" b="1" dirty="0" smtClean="0">
                <a:solidFill>
                  <a:srgbClr val="FF0000"/>
                </a:solidFill>
              </a:rPr>
              <a:t>10</a:t>
            </a:r>
            <a:endParaRPr lang="sr-Cyrl-BA" sz="4000" b="1" dirty="0">
              <a:solidFill>
                <a:srgbClr val="FF0000"/>
              </a:solidFill>
            </a:endParaRPr>
          </a:p>
        </p:txBody>
      </p:sp>
      <p:sp>
        <p:nvSpPr>
          <p:cNvPr id="19" name="Minus 18"/>
          <p:cNvSpPr/>
          <p:nvPr/>
        </p:nvSpPr>
        <p:spPr>
          <a:xfrm>
            <a:off x="-1410789" y="4898572"/>
            <a:ext cx="14917783" cy="20900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Oval 19"/>
          <p:cNvSpPr/>
          <p:nvPr/>
        </p:nvSpPr>
        <p:spPr>
          <a:xfrm>
            <a:off x="552994" y="4898572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Oval 20"/>
          <p:cNvSpPr/>
          <p:nvPr/>
        </p:nvSpPr>
        <p:spPr>
          <a:xfrm>
            <a:off x="1367118" y="4898572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Oval 21"/>
          <p:cNvSpPr/>
          <p:nvPr/>
        </p:nvSpPr>
        <p:spPr>
          <a:xfrm>
            <a:off x="2188959" y="4898571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Oval 22"/>
          <p:cNvSpPr/>
          <p:nvPr/>
        </p:nvSpPr>
        <p:spPr>
          <a:xfrm>
            <a:off x="3009007" y="4896136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Oval 23"/>
          <p:cNvSpPr/>
          <p:nvPr/>
        </p:nvSpPr>
        <p:spPr>
          <a:xfrm>
            <a:off x="3812095" y="4910417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Oval 24"/>
          <p:cNvSpPr/>
          <p:nvPr/>
        </p:nvSpPr>
        <p:spPr>
          <a:xfrm>
            <a:off x="4672078" y="4894535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Oval 25"/>
          <p:cNvSpPr/>
          <p:nvPr/>
        </p:nvSpPr>
        <p:spPr>
          <a:xfrm>
            <a:off x="5453984" y="4898570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Oval 26"/>
          <p:cNvSpPr/>
          <p:nvPr/>
        </p:nvSpPr>
        <p:spPr>
          <a:xfrm>
            <a:off x="6234916" y="4902153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Oval 27"/>
          <p:cNvSpPr/>
          <p:nvPr/>
        </p:nvSpPr>
        <p:spPr>
          <a:xfrm>
            <a:off x="7011518" y="4874880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Oval 28"/>
          <p:cNvSpPr/>
          <p:nvPr/>
        </p:nvSpPr>
        <p:spPr>
          <a:xfrm>
            <a:off x="7784926" y="4895301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Oval 29"/>
          <p:cNvSpPr/>
          <p:nvPr/>
        </p:nvSpPr>
        <p:spPr>
          <a:xfrm>
            <a:off x="8574356" y="4875646"/>
            <a:ext cx="146253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2" name="TextBox 31"/>
          <p:cNvSpPr txBox="1"/>
          <p:nvPr/>
        </p:nvSpPr>
        <p:spPr>
          <a:xfrm>
            <a:off x="429592" y="5257800"/>
            <a:ext cx="8821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0       1      2       3      4        5      6      7       8      9     10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11174506" y="4874880"/>
            <a:ext cx="497541" cy="256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628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001" y="1034031"/>
            <a:ext cx="408316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BA" sz="30000" b="1" dirty="0" smtClean="0">
                <a:ln/>
                <a:solidFill>
                  <a:schemeClr val="accent4"/>
                </a:solidFill>
              </a:rPr>
              <a:t>10</a:t>
            </a:r>
            <a:endParaRPr lang="en-US" sz="30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056" name="Picture 8" descr="Ten little fingers ten little toes 3D Animation English Nursery rhyme with  Lyrics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6" b="12438"/>
          <a:stretch/>
        </p:blipFill>
        <p:spPr bwMode="auto">
          <a:xfrm>
            <a:off x="5343045" y="1867989"/>
            <a:ext cx="6189782" cy="344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43045" y="4702629"/>
            <a:ext cx="705058" cy="613952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10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4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unny cartoon numbers-5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"/>
          <a:stretch/>
        </p:blipFill>
        <p:spPr bwMode="auto">
          <a:xfrm>
            <a:off x="1013824" y="875847"/>
            <a:ext cx="1587862" cy="17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unny cartoon numbers-5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"/>
          <a:stretch/>
        </p:blipFill>
        <p:spPr bwMode="auto">
          <a:xfrm>
            <a:off x="3938999" y="875846"/>
            <a:ext cx="1587862" cy="17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unny cartoon numbers-0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"/>
          <a:stretch/>
        </p:blipFill>
        <p:spPr bwMode="auto">
          <a:xfrm>
            <a:off x="8738293" y="875846"/>
            <a:ext cx="1565086" cy="177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unny cartoon numbers-1 Royalty Free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9"/>
          <a:stretch/>
        </p:blipFill>
        <p:spPr bwMode="auto">
          <a:xfrm>
            <a:off x="7418944" y="875846"/>
            <a:ext cx="1319349" cy="177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us 4"/>
          <p:cNvSpPr/>
          <p:nvPr/>
        </p:nvSpPr>
        <p:spPr>
          <a:xfrm>
            <a:off x="2877368" y="1014066"/>
            <a:ext cx="803913" cy="1449977"/>
          </a:xfrm>
          <a:prstGeom prst="mathPlus">
            <a:avLst>
              <a:gd name="adj1" fmla="val 20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Equal 6"/>
          <p:cNvSpPr/>
          <p:nvPr/>
        </p:nvSpPr>
        <p:spPr>
          <a:xfrm>
            <a:off x="5969982" y="1417224"/>
            <a:ext cx="1005840" cy="692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pic>
        <p:nvPicPr>
          <p:cNvPr id="12" name="Picture 6" descr="Funny cartoon numbers-1 Royalty Free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9"/>
          <a:stretch/>
        </p:blipFill>
        <p:spPr bwMode="auto">
          <a:xfrm>
            <a:off x="1148080" y="4189457"/>
            <a:ext cx="1319349" cy="177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Funny cartoon numbers-0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"/>
          <a:stretch/>
        </p:blipFill>
        <p:spPr bwMode="auto">
          <a:xfrm>
            <a:off x="2467429" y="4189457"/>
            <a:ext cx="1565086" cy="177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inus 7"/>
          <p:cNvSpPr/>
          <p:nvPr/>
        </p:nvSpPr>
        <p:spPr>
          <a:xfrm>
            <a:off x="4344752" y="4658989"/>
            <a:ext cx="1007112" cy="83602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15" name="Picture 2" descr="Funny cartoon numbers-5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"/>
          <a:stretch/>
        </p:blipFill>
        <p:spPr bwMode="auto">
          <a:xfrm>
            <a:off x="5547807" y="4189457"/>
            <a:ext cx="1587862" cy="17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qual 8"/>
          <p:cNvSpPr/>
          <p:nvPr/>
        </p:nvSpPr>
        <p:spPr>
          <a:xfrm>
            <a:off x="7331612" y="4658989"/>
            <a:ext cx="1096522" cy="7098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pic>
        <p:nvPicPr>
          <p:cNvPr id="17" name="Picture 2" descr="Funny cartoon numbers-5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"/>
          <a:stretch/>
        </p:blipFill>
        <p:spPr bwMode="auto">
          <a:xfrm>
            <a:off x="8911593" y="4248144"/>
            <a:ext cx="1587862" cy="17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8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" y="679133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22077" y="1802675"/>
            <a:ext cx="388712" cy="326572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6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41" y="679132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29" y="679131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284" y="679130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17" y="679132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305" y="679131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272" y="679130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8353" y="1884318"/>
            <a:ext cx="114138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14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" y="2632235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41" y="2628523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17" y="2635947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29" y="2632235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2" y="4842713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8353" y="3823911"/>
            <a:ext cx="11413898" cy="6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169682" y="6047805"/>
            <a:ext cx="11390934" cy="7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21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77" y="4853778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77" y="4842715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077" y="4869455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577" y="4853778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195" y="4853778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95" y="4842714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Učimo voće | Dečiji snovi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95" y="4842714"/>
            <a:ext cx="1241107" cy="1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562012" y="1135611"/>
            <a:ext cx="2194832" cy="70788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Latn-BA" sz="4000" dirty="0" smtClean="0">
                <a:solidFill>
                  <a:schemeClr val="bg1"/>
                </a:solidFill>
              </a:rPr>
              <a:t>7 + 3 = 10</a:t>
            </a:r>
            <a:endParaRPr lang="sr-Cyrl-BA" sz="4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87450" y="3111947"/>
            <a:ext cx="2194832" cy="70788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Latn-BA" sz="4000" dirty="0">
                <a:solidFill>
                  <a:schemeClr val="bg1"/>
                </a:solidFill>
              </a:rPr>
              <a:t>4</a:t>
            </a:r>
            <a:r>
              <a:rPr lang="sr-Latn-BA" sz="4000" dirty="0" smtClean="0">
                <a:solidFill>
                  <a:schemeClr val="bg1"/>
                </a:solidFill>
              </a:rPr>
              <a:t> + 6 = 10</a:t>
            </a:r>
            <a:endParaRPr lang="sr-Cyrl-BA" sz="4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587222" y="5270300"/>
            <a:ext cx="2194832" cy="70788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Latn-BA" sz="4000" dirty="0" smtClean="0">
                <a:solidFill>
                  <a:schemeClr val="bg1"/>
                </a:solidFill>
              </a:rPr>
              <a:t>8 + 2 = 10</a:t>
            </a:r>
            <a:endParaRPr lang="sr-Cyrl-BA" sz="4000" dirty="0">
              <a:solidFill>
                <a:schemeClr val="bg1"/>
              </a:solidFill>
            </a:endParaRPr>
          </a:p>
        </p:txBody>
      </p:sp>
      <p:pic>
        <p:nvPicPr>
          <p:cNvPr id="39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528" y="442596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28" y="460593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822" y="487107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486" y="2410142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538" y="2405966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003" y="2401588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7" y="2396333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619" y="2381282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434" y="2373444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254" y="4607283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Pear Sticker by The Daily Grace Co. for iOS &amp; Android | GIPH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636" y="4618115"/>
            <a:ext cx="971421" cy="152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6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650377" y="209006"/>
            <a:ext cx="2207623" cy="105809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rgbClr val="FFFF00"/>
                </a:solidFill>
              </a:rPr>
              <a:t>10</a:t>
            </a:r>
            <a:endParaRPr lang="sr-Cyrl-BA" sz="4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0377" y="1280160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9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2971" y="1280160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1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2971" y="1933303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2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2971" y="2586446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5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12971" y="3239589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4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12971" y="3892732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7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2971" y="4545875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>
                <a:solidFill>
                  <a:schemeClr val="tx1"/>
                </a:solidFill>
              </a:rPr>
              <a:t>8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56908" y="1933303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8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50377" y="2586446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>
                <a:solidFill>
                  <a:schemeClr val="tx1"/>
                </a:solidFill>
              </a:rPr>
              <a:t>5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6908" y="3239589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>
                <a:solidFill>
                  <a:schemeClr val="tx1"/>
                </a:solidFill>
              </a:rPr>
              <a:t>6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0377" y="3892732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>
                <a:solidFill>
                  <a:schemeClr val="tx1"/>
                </a:solidFill>
              </a:rPr>
              <a:t>3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0377" y="4532812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2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50377" y="5185955"/>
            <a:ext cx="109728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10</a:t>
            </a:r>
            <a:endParaRPr lang="sr-Cyrl-BA" sz="4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2971" y="5199018"/>
            <a:ext cx="109728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>
                <a:solidFill>
                  <a:schemeClr val="tx1"/>
                </a:solidFill>
              </a:rPr>
              <a:t>0</a:t>
            </a:r>
            <a:endParaRPr lang="sr-Cyrl-B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imals Animated Clipart: animation-of-frog-moving-big-eyes-crca-sm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79" y="1887910"/>
            <a:ext cx="2394653" cy="180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e 3"/>
          <p:cNvSpPr/>
          <p:nvPr/>
        </p:nvSpPr>
        <p:spPr>
          <a:xfrm>
            <a:off x="2090056" y="3457571"/>
            <a:ext cx="1319348" cy="444137"/>
          </a:xfrm>
          <a:prstGeom prst="pi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>
            <a:off x="1463040" y="4131742"/>
            <a:ext cx="1680753" cy="444137"/>
          </a:xfrm>
          <a:prstGeom prst="pie">
            <a:avLst>
              <a:gd name="adj1" fmla="val 20633924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>
            <a:off x="457200" y="4845277"/>
            <a:ext cx="1702525" cy="444137"/>
          </a:xfrm>
          <a:prstGeom prst="pie">
            <a:avLst>
              <a:gd name="adj1" fmla="val 20541936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>
            <a:off x="783771" y="5720489"/>
            <a:ext cx="1811382" cy="444137"/>
          </a:xfrm>
          <a:prstGeom prst="pie">
            <a:avLst>
              <a:gd name="adj1" fmla="val 20648652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>
            <a:off x="2886891" y="5964329"/>
            <a:ext cx="1576250" cy="444137"/>
          </a:xfrm>
          <a:prstGeom prst="pie">
            <a:avLst>
              <a:gd name="adj1" fmla="val 20362207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473620">
            <a:off x="4477193" y="5456887"/>
            <a:ext cx="1733981" cy="444137"/>
          </a:xfrm>
          <a:prstGeom prst="pie">
            <a:avLst>
              <a:gd name="adj1" fmla="val 19926894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6635931" y="5951788"/>
            <a:ext cx="2207621" cy="444137"/>
          </a:xfrm>
          <a:prstGeom prst="pie">
            <a:avLst>
              <a:gd name="adj1" fmla="val 18588338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>
            <a:off x="8373291" y="5076576"/>
            <a:ext cx="2020480" cy="444137"/>
          </a:xfrm>
          <a:prstGeom prst="pie">
            <a:avLst>
              <a:gd name="adj1" fmla="val 19124577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sp>
        <p:nvSpPr>
          <p:cNvPr id="14" name="Pie 13"/>
          <p:cNvSpPr/>
          <p:nvPr/>
        </p:nvSpPr>
        <p:spPr>
          <a:xfrm>
            <a:off x="9734097" y="4201364"/>
            <a:ext cx="2052002" cy="444137"/>
          </a:xfrm>
          <a:prstGeom prst="pie">
            <a:avLst>
              <a:gd name="adj1" fmla="val 19816108"/>
              <a:gd name="adj2" fmla="val 16200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tx1"/>
              </a:solidFill>
            </a:endParaRPr>
          </a:p>
        </p:txBody>
      </p:sp>
      <p:pic>
        <p:nvPicPr>
          <p:cNvPr id="6148" name="Picture 4" descr="beach ball transparent gif - Clip Art Librar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497" y="1784250"/>
            <a:ext cx="2305503" cy="295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9886497" y="4419385"/>
            <a:ext cx="659674" cy="3129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TextBox 5"/>
          <p:cNvSpPr txBox="1"/>
          <p:nvPr/>
        </p:nvSpPr>
        <p:spPr>
          <a:xfrm>
            <a:off x="487936" y="687217"/>
            <a:ext cx="112807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Жапци Крека и Жика су другари. У њиховој бари је само 10</a:t>
            </a:r>
          </a:p>
          <a:p>
            <a:r>
              <a:rPr lang="sr-Cyrl-BA" sz="3200" dirty="0">
                <a:solidFill>
                  <a:schemeClr val="bg1"/>
                </a:solidFill>
              </a:rPr>
              <a:t>л</a:t>
            </a:r>
            <a:r>
              <a:rPr lang="sr-Cyrl-BA" sz="3200" dirty="0" smtClean="0">
                <a:solidFill>
                  <a:schemeClr val="bg1"/>
                </a:solidFill>
              </a:rPr>
              <a:t>оквања. Жика је данас донио лопту. На колико локвања мора 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скочити Крека да би стигао на Жикин локвањ?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7760" y="2429691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10 – 1 = 9</a:t>
            </a:r>
            <a:endParaRPr lang="sr-Cyrl-BA" sz="3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6602" y="3054098"/>
            <a:ext cx="6203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Крека мора скочити на 9 локвања.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21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720" y="1240972"/>
            <a:ext cx="90800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endParaRPr lang="sr-Cyrl-BA" sz="3200" u="sng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У уџбенику Математика за 2. разред, на 55. страни</a:t>
            </a:r>
          </a:p>
          <a:p>
            <a:r>
              <a:rPr lang="sr-Cyrl-BA" sz="3200" dirty="0">
                <a:solidFill>
                  <a:schemeClr val="bg1"/>
                </a:solidFill>
              </a:rPr>
              <a:t>у</a:t>
            </a:r>
            <a:r>
              <a:rPr lang="sr-Cyrl-BA" sz="3200" dirty="0" smtClean="0">
                <a:solidFill>
                  <a:schemeClr val="bg1"/>
                </a:solidFill>
              </a:rPr>
              <a:t>радити 1, 2, 3. и 4. задатак.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27</cp:revision>
  <dcterms:created xsi:type="dcterms:W3CDTF">2020-11-07T16:35:16Z</dcterms:created>
  <dcterms:modified xsi:type="dcterms:W3CDTF">2020-11-07T22:52:01Z</dcterms:modified>
</cp:coreProperties>
</file>