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7" r:id="rId3"/>
    <p:sldId id="26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3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5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9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5278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46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86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99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61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2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9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5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20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4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3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6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86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1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38AAB-7CAC-4960-9859-DA7F40F2EB5C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CDFC5AF-D0B0-4628-833C-3DA6E375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5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646" y="5735782"/>
            <a:ext cx="3621338" cy="646232"/>
          </a:xfrm>
          <a:prstGeom prst="rect">
            <a:avLst/>
          </a:prstGeom>
          <a:ln>
            <a:solidFill>
              <a:srgbClr val="BA3612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126" y="1122219"/>
            <a:ext cx="8986134" cy="2147454"/>
          </a:xfrm>
          <a:prstGeom prst="rect">
            <a:avLst/>
          </a:prstGeom>
          <a:solidFill>
            <a:schemeClr val="bg1"/>
          </a:solidFill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031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48" y="645587"/>
            <a:ext cx="8915399" cy="906122"/>
          </a:xfrm>
        </p:spPr>
        <p:txBody>
          <a:bodyPr/>
          <a:lstStyle/>
          <a:p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препричавања: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2848" y="1814944"/>
            <a:ext cx="9261763" cy="4239491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bs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Човјек је јахао на магарцу.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s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 јаше на магарцу</a:t>
            </a:r>
            <a:r>
              <a:rPr lang="bs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s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Отац и син узјашу магарца заједно.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s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Отац и син сјашу с магарца и пођу пјешице</a:t>
            </a:r>
            <a:r>
              <a:rPr lang="bs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s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Отац и син носе магарца.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s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Отац поново узјаше </a:t>
            </a:r>
            <a:r>
              <a:rPr lang="bs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магарца.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217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089" y="551086"/>
            <a:ext cx="8915399" cy="1468800"/>
          </a:xfrm>
        </p:spPr>
        <p:txBody>
          <a:bodyPr/>
          <a:lstStyle/>
          <a:p>
            <a:r>
              <a:rPr lang="bs-Cyrl-B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самосталан рад: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7431" y="2964872"/>
            <a:ext cx="8729952" cy="1814945"/>
          </a:xfrm>
        </p:spPr>
        <p:txBody>
          <a:bodyPr>
            <a:noAutofit/>
          </a:bodyPr>
          <a:lstStyle/>
          <a:p>
            <a:r>
              <a:rPr lang="bs-Cyrl-BA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Препричати приповијетку „Свијету се не може угодити“, по плану који смо данас израдили.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7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7534837" y="1407536"/>
            <a:ext cx="4396136" cy="3885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11859" y="1407536"/>
            <a:ext cx="3485402" cy="3885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751374" y="734291"/>
            <a:ext cx="1897395" cy="45585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71324" y="5292850"/>
            <a:ext cx="122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211" y="1855654"/>
            <a:ext cx="2955908" cy="2822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9435" y="594538"/>
            <a:ext cx="9421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1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4990" y="1525562"/>
            <a:ext cx="171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= Т 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1152" y="5292849"/>
            <a:ext cx="246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отац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4234" y="594538"/>
            <a:ext cx="641013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bs-Cyrl-BA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Ријеши ребусе: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811" y="1563282"/>
            <a:ext cx="1994804" cy="23662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197" y="1525562"/>
            <a:ext cx="1892458" cy="25669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701878" y="2839416"/>
            <a:ext cx="873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,,,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8601962" y="2498290"/>
            <a:ext cx="530232" cy="5440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5530" y="1289319"/>
            <a:ext cx="1201016" cy="145707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455230" y="5292849"/>
            <a:ext cx="246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магарац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Napokon odgonetnuto zašto švicarski sir zapravo ima rupe | Politika+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22" y="2618486"/>
            <a:ext cx="1829367" cy="13110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54222" y="1725466"/>
            <a:ext cx="135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= 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6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333161"/>
            <a:ext cx="6303818" cy="5887530"/>
          </a:xfrm>
        </p:spPr>
        <p:txBody>
          <a:bodyPr>
            <a:normAutofit/>
          </a:bodyPr>
          <a:lstStyle/>
          <a:p>
            <a:r>
              <a:rPr lang="bs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 ликова:</a:t>
            </a:r>
            <a:br>
              <a:rPr lang="bs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s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отац </a:t>
            </a:r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наиван, поштен, лаковјеран ...</a:t>
            </a:r>
            <a:b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 </a:t>
            </a:r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послушан, одан, вриједан ...</a:t>
            </a:r>
            <a:b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магарац</a:t>
            </a:r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вјеран, послушан</a:t>
            </a:r>
            <a:b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људи</a:t>
            </a:r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наметљиви, радознали 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1114" y="0"/>
            <a:ext cx="475088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890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pr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399" t="4851" r="51400" b="64700"/>
          <a:stretch>
            <a:fillRect/>
          </a:stretch>
        </p:blipFill>
        <p:spPr>
          <a:xfrm>
            <a:off x="2189018" y="3285839"/>
            <a:ext cx="8118764" cy="3572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018" y="550146"/>
            <a:ext cx="9018842" cy="2901948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2493818" y="550146"/>
            <a:ext cx="8021782" cy="255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Човјек је јахао на магарцу.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214" y="321968"/>
            <a:ext cx="9581605" cy="4844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602" y="3113710"/>
            <a:ext cx="7923963" cy="3744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Horizontal Scroll 4"/>
          <p:cNvSpPr/>
          <p:nvPr/>
        </p:nvSpPr>
        <p:spPr>
          <a:xfrm>
            <a:off x="2584602" y="651164"/>
            <a:ext cx="7782427" cy="223149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 јаше на магарцу.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4" y="699274"/>
            <a:ext cx="9060873" cy="4481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721" y="3126617"/>
            <a:ext cx="7973755" cy="373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orizontal Scroll 3"/>
          <p:cNvSpPr/>
          <p:nvPr/>
        </p:nvSpPr>
        <p:spPr>
          <a:xfrm>
            <a:off x="2718721" y="969818"/>
            <a:ext cx="7973755" cy="215679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Отац и син узјашу магарца заједно.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0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77" y="-1"/>
            <a:ext cx="8814291" cy="6057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2083" y="3028638"/>
            <a:ext cx="7740481" cy="370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orizontal Scroll 3"/>
          <p:cNvSpPr/>
          <p:nvPr/>
        </p:nvSpPr>
        <p:spPr>
          <a:xfrm>
            <a:off x="2561245" y="845126"/>
            <a:ext cx="7740482" cy="218351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Отац и син сјашу с магарца и пођу пјешице.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816" y="734292"/>
            <a:ext cx="9000961" cy="2773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064" y="3133351"/>
            <a:ext cx="7865433" cy="372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orizontal Scroll 3"/>
          <p:cNvSpPr/>
          <p:nvPr/>
        </p:nvSpPr>
        <p:spPr>
          <a:xfrm>
            <a:off x="2565064" y="734293"/>
            <a:ext cx="8310754" cy="254797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Отац и син носе магарца.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pr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1400" t="64700" r="1001" b="6951"/>
          <a:stretch>
            <a:fillRect/>
          </a:stretch>
        </p:blipFill>
        <p:spPr>
          <a:xfrm>
            <a:off x="2082944" y="3448554"/>
            <a:ext cx="8100147" cy="3409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944" y="180109"/>
            <a:ext cx="8307964" cy="4806014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2082944" y="706582"/>
            <a:ext cx="8285019" cy="257633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Отац поново узјаше магарца.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7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294</TotalTime>
  <Words>120</Words>
  <Application>Microsoft Office PowerPoint</Application>
  <PresentationFormat>Widescreen</PresentationFormat>
  <Paragraphs>24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Опис ликова:  отац – наиван, поштен, лаковјеран ... син – послушан, одан, вриједан ... магарац – вјеран, послушан људи – наметљиви, радознали 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План препричавања:</vt:lpstr>
      <vt:lpstr>Задатак за самосталан рад: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</dc:creator>
  <cp:lastModifiedBy>Private</cp:lastModifiedBy>
  <cp:revision>40</cp:revision>
  <dcterms:created xsi:type="dcterms:W3CDTF">2020-11-07T12:40:34Z</dcterms:created>
  <dcterms:modified xsi:type="dcterms:W3CDTF">2020-11-07T21:46:26Z</dcterms:modified>
</cp:coreProperties>
</file>