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4" r:id="rId4"/>
    <p:sldId id="266" r:id="rId5"/>
    <p:sldId id="261" r:id="rId6"/>
    <p:sldId id="269" r:id="rId7"/>
    <p:sldId id="270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BA" sz="7200" dirty="0">
                <a:latin typeface="Palatino Linotype" panose="02040502050505030304" pitchFamily="18" charset="0"/>
              </a:rPr>
              <a:t>Стварање </a:t>
            </a:r>
            <a:r>
              <a:rPr lang="sr-Cyrl-BA" sz="7200" dirty="0" smtClean="0">
                <a:latin typeface="Palatino Linotype" panose="02040502050505030304" pitchFamily="18" charset="0"/>
              </a:rPr>
              <a:t>човјека</a:t>
            </a:r>
            <a:endParaRPr lang="en-US" sz="7200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sr-Cyrl-BA" sz="4000" dirty="0">
                <a:latin typeface="Palatino Linotype" panose="02040502050505030304" pitchFamily="18" charset="0"/>
              </a:rPr>
              <a:t>Православна вјеронаука за 2. </a:t>
            </a:r>
            <a:r>
              <a:rPr lang="sr-Cyrl-BA" sz="4000" dirty="0" smtClean="0">
                <a:latin typeface="Palatino Linotype" panose="02040502050505030304" pitchFamily="18" charset="0"/>
              </a:rPr>
              <a:t>разред</a:t>
            </a:r>
            <a:endParaRPr lang="en-US" sz="4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Palatino Linotype" panose="02040502050505030304" pitchFamily="18" charset="0"/>
              </a:rPr>
              <a:t>Стварање човјека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5646" y="2081349"/>
            <a:ext cx="8098971" cy="4693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sz="3200" dirty="0">
                <a:latin typeface="Palatino Linotype" panose="02040502050505030304" pitchFamily="18" charset="0"/>
              </a:rPr>
              <a:t>Стварање свијета Божијом руком трајало је мање од 7 дана – безоблична Земља је постала плодна планета. </a:t>
            </a:r>
            <a:endParaRPr lang="sr-Cyrl-BA" sz="32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sz="3200" dirty="0" smtClean="0">
                <a:latin typeface="Palatino Linotype" panose="02040502050505030304" pitchFamily="18" charset="0"/>
              </a:rPr>
              <a:t>Врхунац Божијег стварања било је стварање човјека по </a:t>
            </a:r>
            <a:r>
              <a:rPr lang="sr-Cyrl-BA" sz="3200" dirty="0" smtClean="0">
                <a:latin typeface="Palatino Linotype" panose="02040502050505030304" pitchFamily="18" charset="0"/>
              </a:rPr>
              <a:t>сопственом </a:t>
            </a:r>
            <a:r>
              <a:rPr lang="sr-Cyrl-BA" sz="3200" dirty="0" smtClean="0">
                <a:latin typeface="Palatino Linotype" panose="02040502050505030304" pitchFamily="18" charset="0"/>
              </a:rPr>
              <a:t>лику.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3200" dirty="0" smtClean="0">
                <a:latin typeface="Palatino Linotype" panose="02040502050505030304" pitchFamily="18" charset="0"/>
              </a:rPr>
              <a:t>Човјек је створен на крају, као </a:t>
            </a:r>
            <a:r>
              <a:rPr lang="sr-Cyrl-BA" sz="3200" dirty="0" smtClean="0">
                <a:latin typeface="Palatino Linotype" panose="02040502050505030304" pitchFamily="18" charset="0"/>
              </a:rPr>
              <a:t>најсавршеније </a:t>
            </a:r>
            <a:r>
              <a:rPr lang="sr-Cyrl-BA" sz="3200" dirty="0" smtClean="0">
                <a:latin typeface="Palatino Linotype" panose="02040502050505030304" pitchFamily="18" charset="0"/>
              </a:rPr>
              <a:t>Божије </a:t>
            </a:r>
            <a:r>
              <a:rPr lang="sr-Cyrl-BA" sz="3200" dirty="0" smtClean="0">
                <a:latin typeface="Palatino Linotype" panose="02040502050505030304" pitchFamily="18" charset="0"/>
              </a:rPr>
              <a:t>створење. </a:t>
            </a:r>
            <a:endParaRPr lang="sr-Cyrl-BA" sz="32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sz="3200" dirty="0" smtClean="0">
                <a:latin typeface="Palatino Linotype" panose="02040502050505030304" pitchFamily="18" charset="0"/>
              </a:rPr>
              <a:t>Први човјек звао се </a:t>
            </a:r>
            <a:r>
              <a:rPr lang="sr-Cyrl-BA" sz="3200" b="1" dirty="0" smtClean="0">
                <a:latin typeface="Palatino Linotype" panose="02040502050505030304" pitchFamily="18" charset="0"/>
              </a:rPr>
              <a:t>Адам</a:t>
            </a:r>
            <a:r>
              <a:rPr lang="sr-Cyrl-BA" sz="3200" dirty="0" smtClean="0">
                <a:latin typeface="Palatino Linotype" panose="02040502050505030304" pitchFamily="18" charset="0"/>
              </a:rPr>
              <a:t>. </a:t>
            </a:r>
          </a:p>
          <a:p>
            <a:endParaRPr lang="en-US" dirty="0" smtClean="0">
              <a:latin typeface="Palatino Linotype" panose="0204050205050503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994263"/>
            <a:ext cx="3065418" cy="4863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42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Palatino Linotype" panose="02040502050505030304" pitchFamily="18" charset="0"/>
              </a:rPr>
              <a:t>Стварање човјека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109824"/>
            <a:ext cx="5293760" cy="453481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sz="3600" dirty="0" smtClean="0">
                <a:latin typeface="Palatino Linotype" panose="02040502050505030304" pitchFamily="18" charset="0"/>
              </a:rPr>
              <a:t>Први човјек, Адам, био је створен од земље.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3600" dirty="0" smtClean="0">
                <a:latin typeface="Palatino Linotype" panose="02040502050505030304" pitchFamily="18" charset="0"/>
              </a:rPr>
              <a:t>Име </a:t>
            </a:r>
            <a:r>
              <a:rPr lang="sr-Cyrl-BA" sz="3600" dirty="0">
                <a:latin typeface="Palatino Linotype" panose="02040502050505030304" pitchFamily="18" charset="0"/>
              </a:rPr>
              <a:t>Адам значи „од земље створен“.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3600" dirty="0" smtClean="0">
                <a:latin typeface="Palatino Linotype" panose="02040502050505030304" pitchFamily="18" charset="0"/>
              </a:rPr>
              <a:t>То име наглашава његову пролазност.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3600" dirty="0" smtClean="0">
                <a:latin typeface="Palatino Linotype" panose="02040502050505030304" pitchFamily="18" charset="0"/>
              </a:rPr>
              <a:t>Бог је оживио Адама, тако што је у његово тијело од земље удахнуо сопствени дах.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3600" dirty="0" smtClean="0">
                <a:latin typeface="Palatino Linotype" panose="02040502050505030304" pitchFamily="18" charset="0"/>
              </a:rPr>
              <a:t>Без тога, човјек би био попут скулптуре. </a:t>
            </a:r>
          </a:p>
          <a:p>
            <a:endParaRPr lang="sr-Cyrl-BA" dirty="0" smtClean="0">
              <a:latin typeface="Palatino Linotype" panose="02040502050505030304" pitchFamily="18" charset="0"/>
            </a:endParaRPr>
          </a:p>
          <a:p>
            <a:endParaRPr lang="sr-Cyrl-BA" dirty="0" smtClean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2109824"/>
            <a:ext cx="6043750" cy="4621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026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Palatino Linotype" panose="02040502050505030304" pitchFamily="18" charset="0"/>
              </a:rPr>
              <a:t>Стварање жене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971" y="2336872"/>
            <a:ext cx="5233852" cy="41248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dirty="0" smtClean="0">
                <a:latin typeface="Palatino Linotype" panose="02040502050505030304" pitchFamily="18" charset="0"/>
              </a:rPr>
              <a:t>Најважнији Адамов задатак био је да се брине о рајском врту и да господари њиме.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 smtClean="0">
                <a:latin typeface="Palatino Linotype" panose="02040502050505030304" pitchFamily="18" charset="0"/>
              </a:rPr>
              <a:t>Адам је дао имена свим животињама у рајском врту.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 smtClean="0">
                <a:latin typeface="Palatino Linotype" panose="02040502050505030304" pitchFamily="18" charset="0"/>
              </a:rPr>
              <a:t>Рајски врт је за Адама имао само један недостатак – био је усамљен.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 smtClean="0">
                <a:latin typeface="Palatino Linotype" panose="02040502050505030304" pitchFamily="18" charset="0"/>
              </a:rPr>
              <a:t>Зато му је Бог у сну узео једно ребро, и од њега створио жену, Еву. 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24" y="2177457"/>
            <a:ext cx="6222756" cy="4284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309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4693920"/>
            <a:ext cx="10163553" cy="1184365"/>
          </a:xfrm>
        </p:spPr>
        <p:txBody>
          <a:bodyPr>
            <a:normAutofit/>
          </a:bodyPr>
          <a:lstStyle/>
          <a:p>
            <a:pPr algn="ctr"/>
            <a:r>
              <a:rPr lang="sr-Cyrl-BA" dirty="0">
                <a:latin typeface="Palatino Linotype" panose="02040502050505030304" pitchFamily="18" charset="0"/>
              </a:rPr>
              <a:t>Адаму</a:t>
            </a:r>
            <a:r>
              <a:rPr lang="sr-Latn-BA" dirty="0">
                <a:latin typeface="Palatino Linotype" panose="02040502050505030304" pitchFamily="18" charset="0"/>
              </a:rPr>
              <a:t> </a:t>
            </a:r>
            <a:r>
              <a:rPr lang="sr-Cyrl-BA" dirty="0">
                <a:latin typeface="Palatino Linotype" panose="02040502050505030304" pitchFamily="18" charset="0"/>
              </a:rPr>
              <a:t>и Еви Бог је повјерио старање над </a:t>
            </a:r>
            <a:r>
              <a:rPr lang="sr-Cyrl-BA" b="1" dirty="0">
                <a:latin typeface="Palatino Linotype" panose="02040502050505030304" pitchFamily="18" charset="0"/>
              </a:rPr>
              <a:t>рајским вртом</a:t>
            </a:r>
            <a:r>
              <a:rPr lang="sr-Cyrl-BA" dirty="0">
                <a:latin typeface="Palatino Linotype" panose="02040502050505030304" pitchFamily="18" charset="0"/>
              </a:rPr>
              <a:t> и свему створеном у њему. </a:t>
            </a:r>
            <a:r>
              <a:rPr lang="sr-Cyrl-BA" dirty="0" smtClean="0">
                <a:latin typeface="Palatino Linotype" panose="02040502050505030304" pitchFamily="18" charset="0"/>
              </a:rPr>
              <a:t/>
            </a:r>
            <a:br>
              <a:rPr lang="sr-Cyrl-BA" dirty="0" smtClean="0">
                <a:latin typeface="Palatino Linotype" panose="02040502050505030304" pitchFamily="18" charset="0"/>
              </a:rPr>
            </a:b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1" b="25411"/>
          <a:stretch>
            <a:fillRect/>
          </a:stretch>
        </p:blipFill>
        <p:spPr>
          <a:xfrm>
            <a:off x="322218" y="159402"/>
            <a:ext cx="11495314" cy="4316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399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Palatino Linotype" panose="02040502050505030304" pitchFamily="18" charset="0"/>
              </a:rPr>
              <a:t>Слика Божија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575" y="1834166"/>
            <a:ext cx="11496675" cy="422939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Први човјек је створен по лику Божијем, као слика Божија.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Људи су постављени као Божији представници који управљају свијетом.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>
                <a:latin typeface="Palatino Linotype" panose="02040502050505030304" pitchFamily="18" charset="0"/>
              </a:rPr>
              <a:t>Бог је Адама и Еву задужио да „господаре“ земљом и „владају“ њом</a:t>
            </a:r>
            <a:r>
              <a:rPr lang="sr-Cyrl-BA" sz="2800" dirty="0" smtClean="0">
                <a:latin typeface="Palatino Linotype" panose="02040502050505030304" pitchFamily="18" charset="0"/>
              </a:rPr>
              <a:t>.</a:t>
            </a:r>
            <a:endParaRPr lang="sr-Cyrl-BA" sz="2800" dirty="0">
              <a:latin typeface="Palatino Linotype" panose="020405020505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>
                <a:latin typeface="Palatino Linotype" panose="02040502050505030304" pitchFamily="18" charset="0"/>
              </a:rPr>
              <a:t>Човјек је требао да обрађује рајски врт и да га чува. </a:t>
            </a:r>
          </a:p>
          <a:p>
            <a:endParaRPr lang="sr-Cyrl-BA" dirty="0">
              <a:latin typeface="Palatino Linotype" panose="02040502050505030304" pitchFamily="18" charset="0"/>
            </a:endParaRPr>
          </a:p>
          <a:p>
            <a:endParaRPr lang="sr-Cyrl-BA" dirty="0" smtClean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6722" y="792480"/>
            <a:ext cx="4258490" cy="52861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Те заповијести људи некад погрешно тумаче као дозволу човјеку да искоришћава земљу</a:t>
            </a:r>
            <a:r>
              <a:rPr lang="sr-Cyrl-BA" sz="2800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sr-Cyrl-BA" sz="2800" dirty="0" smtClean="0">
              <a:latin typeface="Palatino Linotype" panose="020405020505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Човјек треба да чува земљу, трудећи се да се она постане још љепше мјесто за живот. </a:t>
            </a:r>
            <a:endParaRPr lang="sr-Cyrl-BA" sz="2800" dirty="0">
              <a:latin typeface="Palatino Linotype" panose="02040502050505030304" pitchFamily="18" charset="0"/>
            </a:endParaRP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65" y="792480"/>
            <a:ext cx="6842846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0603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Palatino Linotype" panose="02040502050505030304" pitchFamily="18" charset="0"/>
              </a:rPr>
              <a:t>Задаци за самосталан рад: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10006730" cy="35993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sz="3200" dirty="0" smtClean="0">
                <a:latin typeface="Palatino Linotype" panose="02040502050505030304" pitchFamily="18" charset="0"/>
              </a:rPr>
              <a:t>Одговорити на питања у уџбенику на страни 22!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BA" sz="32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sz="3200" dirty="0" smtClean="0">
                <a:latin typeface="Palatino Linotype" panose="02040502050505030304" pitchFamily="18" charset="0"/>
              </a:rPr>
              <a:t>Обојите илустрацију у уџбенику на страни 23! </a:t>
            </a:r>
            <a:endParaRPr lang="sr-Cyrl-BA" sz="32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r-Cyrl-BA" sz="32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sz="3200" dirty="0" smtClean="0">
                <a:latin typeface="Palatino Linotype" panose="02040502050505030304" pitchFamily="18" charset="0"/>
              </a:rPr>
              <a:t>Одговорите на питања у радној свесци на страни 14!</a:t>
            </a:r>
          </a:p>
          <a:p>
            <a:endParaRPr lang="sr-Cyrl-BA" sz="3200" dirty="0">
              <a:latin typeface="Palatino Linotype" panose="02040502050505030304" pitchFamily="18" charset="0"/>
            </a:endParaRPr>
          </a:p>
          <a:p>
            <a:endParaRPr lang="en-US" sz="3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170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1364</TotalTime>
  <Words>301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Palatino Linotype</vt:lpstr>
      <vt:lpstr>Trebuchet MS</vt:lpstr>
      <vt:lpstr>Wingdings</vt:lpstr>
      <vt:lpstr>Berlin</vt:lpstr>
      <vt:lpstr>Стварање човјека</vt:lpstr>
      <vt:lpstr>Стварање човјека</vt:lpstr>
      <vt:lpstr>Стварање човјека</vt:lpstr>
      <vt:lpstr>Стварање жене</vt:lpstr>
      <vt:lpstr>Адаму и Еви Бог је повјерио старање над рајским вртом и свему створеном у њему.  </vt:lpstr>
      <vt:lpstr>Слика Божија</vt:lpstr>
      <vt:lpstr>PowerPoint Presentation</vt:lpstr>
      <vt:lpstr>Задаци за самосталан рад: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Стварање човјека</dc:title>
  <dc:creator>EC</dc:creator>
  <cp:lastModifiedBy>EC</cp:lastModifiedBy>
  <cp:revision>42</cp:revision>
  <dcterms:created xsi:type="dcterms:W3CDTF">2020-11-06T20:18:18Z</dcterms:created>
  <dcterms:modified xsi:type="dcterms:W3CDTF">2020-11-10T21:39:35Z</dcterms:modified>
</cp:coreProperties>
</file>