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56" r:id="rId2"/>
    <p:sldId id="258" r:id="rId3"/>
    <p:sldId id="259" r:id="rId4"/>
    <p:sldId id="271" r:id="rId5"/>
    <p:sldId id="260" r:id="rId6"/>
    <p:sldId id="266" r:id="rId7"/>
    <p:sldId id="267" r:id="rId8"/>
    <p:sldId id="269" r:id="rId9"/>
    <p:sldId id="270" r:id="rId10"/>
    <p:sldId id="261" r:id="rId11"/>
    <p:sldId id="276" r:id="rId12"/>
    <p:sldId id="277" r:id="rId13"/>
    <p:sldId id="278" r:id="rId14"/>
    <p:sldId id="279" r:id="rId15"/>
    <p:sldId id="283" r:id="rId16"/>
    <p:sldId id="280" r:id="rId17"/>
    <p:sldId id="281" r:id="rId18"/>
    <p:sldId id="282" r:id="rId19"/>
    <p:sldId id="284" r:id="rId20"/>
    <p:sldId id="262" r:id="rId21"/>
    <p:sldId id="285" r:id="rId22"/>
    <p:sldId id="286" r:id="rId23"/>
    <p:sldId id="287" r:id="rId24"/>
    <p:sldId id="288" r:id="rId25"/>
    <p:sldId id="306" r:id="rId26"/>
    <p:sldId id="289" r:id="rId27"/>
    <p:sldId id="290" r:id="rId28"/>
    <p:sldId id="307" r:id="rId29"/>
    <p:sldId id="291" r:id="rId30"/>
    <p:sldId id="263" r:id="rId31"/>
    <p:sldId id="293" r:id="rId32"/>
    <p:sldId id="294" r:id="rId33"/>
    <p:sldId id="295" r:id="rId34"/>
    <p:sldId id="264" r:id="rId35"/>
    <p:sldId id="296" r:id="rId36"/>
    <p:sldId id="297" r:id="rId37"/>
    <p:sldId id="298" r:id="rId38"/>
    <p:sldId id="299" r:id="rId39"/>
    <p:sldId id="265" r:id="rId40"/>
    <p:sldId id="304" r:id="rId41"/>
    <p:sldId id="300" r:id="rId42"/>
    <p:sldId id="301" r:id="rId43"/>
    <p:sldId id="302" r:id="rId44"/>
    <p:sldId id="305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14" y="-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45647-88F4-4B29-A038-D96E7C91A490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F549-BB69-4E9D-B3F1-1EB31990D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5332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45647-88F4-4B29-A038-D96E7C91A490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F549-BB69-4E9D-B3F1-1EB31990D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2142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45647-88F4-4B29-A038-D96E7C91A490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F549-BB69-4E9D-B3F1-1EB31990D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7109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45647-88F4-4B29-A038-D96E7C91A490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F549-BB69-4E9D-B3F1-1EB31990D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92559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45647-88F4-4B29-A038-D96E7C91A490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F549-BB69-4E9D-B3F1-1EB31990D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419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45647-88F4-4B29-A038-D96E7C91A490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F549-BB69-4E9D-B3F1-1EB31990D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1949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45647-88F4-4B29-A038-D96E7C91A490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F549-BB69-4E9D-B3F1-1EB31990D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7940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45647-88F4-4B29-A038-D96E7C91A490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F549-BB69-4E9D-B3F1-1EB31990D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534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45647-88F4-4B29-A038-D96E7C91A490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F549-BB69-4E9D-B3F1-1EB31990D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2934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45647-88F4-4B29-A038-D96E7C91A490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390FF549-BB69-4E9D-B3F1-1EB31990D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7845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45647-88F4-4B29-A038-D96E7C91A490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F549-BB69-4E9D-B3F1-1EB31990D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378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45647-88F4-4B29-A038-D96E7C91A490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F549-BB69-4E9D-B3F1-1EB31990D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4728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45647-88F4-4B29-A038-D96E7C91A490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F549-BB69-4E9D-B3F1-1EB31990D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3926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45647-88F4-4B29-A038-D96E7C91A490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F549-BB69-4E9D-B3F1-1EB31990D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8798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45647-88F4-4B29-A038-D96E7C91A490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F549-BB69-4E9D-B3F1-1EB31990D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4485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45647-88F4-4B29-A038-D96E7C91A490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F549-BB69-4E9D-B3F1-1EB31990D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1541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45647-88F4-4B29-A038-D96E7C91A490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F549-BB69-4E9D-B3F1-1EB31990D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6349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BE45647-88F4-4B29-A038-D96E7C91A490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90FF549-BB69-4E9D-B3F1-1EB31990D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5573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BA" dirty="0" smtClean="0"/>
              <a:t>Графички објекти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9804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5000" dirty="0" smtClean="0"/>
              <a:t>Копирање слике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2395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385"/>
          <a:stretch/>
        </p:blipFill>
        <p:spPr>
          <a:xfrm>
            <a:off x="0" y="0"/>
            <a:ext cx="12900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7512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385"/>
          <a:stretch/>
        </p:blipFill>
        <p:spPr>
          <a:xfrm>
            <a:off x="0" y="9631"/>
            <a:ext cx="12882836" cy="684836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64234" y="689317"/>
            <a:ext cx="534572" cy="28135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249637" y="2489982"/>
            <a:ext cx="2813538" cy="225083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295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180"/>
          <a:stretch/>
        </p:blipFill>
        <p:spPr>
          <a:xfrm>
            <a:off x="0" y="0"/>
            <a:ext cx="12882836" cy="686770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049108" y="4740812"/>
            <a:ext cx="2532184" cy="16459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0" y="422031"/>
            <a:ext cx="548640" cy="77372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202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180"/>
          <a:stretch/>
        </p:blipFill>
        <p:spPr>
          <a:xfrm>
            <a:off x="0" y="0"/>
            <a:ext cx="12882836" cy="686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6009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5000" dirty="0" smtClean="0"/>
              <a:t>Премјештање слике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xmlns="" val="2447908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385"/>
          <a:stretch/>
        </p:blipFill>
        <p:spPr>
          <a:xfrm>
            <a:off x="0" y="0"/>
            <a:ext cx="12900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5995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385"/>
          <a:stretch/>
        </p:blipFill>
        <p:spPr>
          <a:xfrm>
            <a:off x="0" y="0"/>
            <a:ext cx="12882836" cy="684836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305908" y="2461846"/>
            <a:ext cx="2827606" cy="22086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51692" y="436098"/>
            <a:ext cx="661182" cy="3657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1528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3077" b="27385"/>
          <a:stretch/>
        </p:blipFill>
        <p:spPr>
          <a:xfrm>
            <a:off x="0" y="-280562"/>
            <a:ext cx="12882836" cy="713856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767755" y="4515729"/>
            <a:ext cx="2897944" cy="206795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0" y="393895"/>
            <a:ext cx="534572" cy="92846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9878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180"/>
          <a:stretch/>
        </p:blipFill>
        <p:spPr>
          <a:xfrm>
            <a:off x="0" y="-9702"/>
            <a:ext cx="12882836" cy="686770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0" y="393895"/>
            <a:ext cx="534572" cy="92846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753687" y="4515729"/>
            <a:ext cx="2897944" cy="206795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3942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Графике се дијеле у двије основне категорије: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92407" y="2438398"/>
            <a:ext cx="1804798" cy="208242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r-Cyrl-BA" sz="3200" dirty="0" smtClean="0"/>
              <a:t>Слике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3954" y="2726708"/>
            <a:ext cx="2836284" cy="1505803"/>
          </a:xfrm>
        </p:spPr>
        <p:txBody>
          <a:bodyPr>
            <a:normAutofit/>
          </a:bodyPr>
          <a:lstStyle/>
          <a:p>
            <a:r>
              <a:rPr lang="sr-Cyrl-BA" sz="3200" dirty="0" smtClean="0"/>
              <a:t>Објекте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330557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5000" dirty="0"/>
              <a:t>Промјена величине </a:t>
            </a:r>
            <a:r>
              <a:rPr lang="sr-Cyrl-BA" sz="5000" dirty="0" smtClean="0"/>
              <a:t>слике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44406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180"/>
          <a:stretch/>
        </p:blipFill>
        <p:spPr>
          <a:xfrm>
            <a:off x="0" y="0"/>
            <a:ext cx="12622577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1352628" y="337625"/>
            <a:ext cx="1083212" cy="106914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8358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180"/>
          <a:stretch/>
        </p:blipFill>
        <p:spPr>
          <a:xfrm>
            <a:off x="0" y="0"/>
            <a:ext cx="12622577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1338560" y="407963"/>
            <a:ext cx="1139483" cy="101287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9046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590"/>
          <a:stretch/>
        </p:blipFill>
        <p:spPr>
          <a:xfrm>
            <a:off x="0" y="0"/>
            <a:ext cx="12622577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0550769" y="365760"/>
            <a:ext cx="787791" cy="998806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5146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6974"/>
          <a:stretch/>
        </p:blipFill>
        <p:spPr>
          <a:xfrm>
            <a:off x="0" y="0"/>
            <a:ext cx="12622577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1605846" y="407963"/>
            <a:ext cx="1016731" cy="92846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3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5000" dirty="0" smtClean="0"/>
              <a:t>Обликовање ивица слике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7140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180"/>
          <a:stretch/>
        </p:blipFill>
        <p:spPr>
          <a:xfrm>
            <a:off x="0" y="0"/>
            <a:ext cx="12622577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357403" y="661182"/>
            <a:ext cx="1139483" cy="26728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1735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180"/>
          <a:stretch/>
        </p:blipFill>
        <p:spPr>
          <a:xfrm>
            <a:off x="0" y="0"/>
            <a:ext cx="126225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1205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180"/>
          <a:stretch/>
        </p:blipFill>
        <p:spPr>
          <a:xfrm>
            <a:off x="0" y="0"/>
            <a:ext cx="12622577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371471" y="872197"/>
            <a:ext cx="1139483" cy="26728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6254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180"/>
          <a:stretch/>
        </p:blipFill>
        <p:spPr>
          <a:xfrm>
            <a:off x="0" y="0"/>
            <a:ext cx="126225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34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У </a:t>
            </a:r>
            <a:r>
              <a:rPr lang="bs-Latn-BA" dirty="0" smtClean="0"/>
              <a:t>MS Word</a:t>
            </a:r>
            <a:r>
              <a:rPr lang="sr-Cyrl-BA" dirty="0" smtClean="0"/>
              <a:t> документ се могу уметнути: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588455"/>
            <a:ext cx="10018713" cy="3352871"/>
          </a:xfrm>
        </p:spPr>
        <p:txBody>
          <a:bodyPr/>
          <a:lstStyle/>
          <a:p>
            <a:r>
              <a:rPr lang="sr-Cyrl-BA" dirty="0" smtClean="0"/>
              <a:t>Слике</a:t>
            </a:r>
          </a:p>
          <a:p>
            <a:r>
              <a:rPr lang="sr-Cyrl-BA" dirty="0" smtClean="0"/>
              <a:t>Цртежи</a:t>
            </a:r>
          </a:p>
          <a:p>
            <a:r>
              <a:rPr lang="sr-Cyrl-BA" dirty="0" smtClean="0"/>
              <a:t>Графички облици</a:t>
            </a:r>
          </a:p>
          <a:p>
            <a:r>
              <a:rPr lang="bs-Latn-BA" dirty="0" smtClean="0"/>
              <a:t>SmartArt </a:t>
            </a:r>
            <a:r>
              <a:rPr lang="sr-Cyrl-BA" dirty="0" smtClean="0"/>
              <a:t>облици</a:t>
            </a:r>
          </a:p>
          <a:p>
            <a:r>
              <a:rPr lang="sr-Cyrl-BA" dirty="0" smtClean="0"/>
              <a:t>Графикони </a:t>
            </a:r>
          </a:p>
          <a:p>
            <a:r>
              <a:rPr lang="sr-Cyrl-BA" dirty="0" smtClean="0"/>
              <a:t>Слика екрана</a:t>
            </a:r>
          </a:p>
          <a:p>
            <a:endParaRPr lang="sr-Cyrl-BA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27907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5000" dirty="0"/>
              <a:t>Уметање цртежа </a:t>
            </a:r>
            <a:r>
              <a:rPr lang="bs-Latn-BA" sz="5000" dirty="0" smtClean="0"/>
              <a:t>(</a:t>
            </a:r>
            <a:r>
              <a:rPr lang="en-US" sz="5000" dirty="0"/>
              <a:t>C</a:t>
            </a:r>
            <a:r>
              <a:rPr lang="bs-Latn-BA" sz="5000" dirty="0" smtClean="0"/>
              <a:t>lip </a:t>
            </a:r>
            <a:r>
              <a:rPr lang="en-US" sz="5000" dirty="0"/>
              <a:t>A</a:t>
            </a:r>
            <a:r>
              <a:rPr lang="bs-Latn-BA" sz="5000" dirty="0" smtClean="0"/>
              <a:t>rt</a:t>
            </a:r>
            <a:r>
              <a:rPr lang="bs-Latn-BA" sz="5000" dirty="0"/>
              <a:t>)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1875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385"/>
          <a:stretch/>
        </p:blipFill>
        <p:spPr>
          <a:xfrm>
            <a:off x="0" y="0"/>
            <a:ext cx="12622577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166425" y="379828"/>
            <a:ext cx="506437" cy="9144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6575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180"/>
          <a:stretch/>
        </p:blipFill>
        <p:spPr>
          <a:xfrm>
            <a:off x="0" y="0"/>
            <a:ext cx="12622577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0269415" y="1012874"/>
            <a:ext cx="2353162" cy="5472332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8421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180"/>
          <a:stretch/>
        </p:blipFill>
        <p:spPr>
          <a:xfrm>
            <a:off x="0" y="0"/>
            <a:ext cx="126225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4126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Уметање</a:t>
            </a:r>
            <a:r>
              <a:rPr lang="en-US" dirty="0" smtClean="0"/>
              <a:t> </a:t>
            </a:r>
            <a:r>
              <a:rPr lang="sr-Cyrl-BA" dirty="0" smtClean="0"/>
              <a:t>графичких </a:t>
            </a:r>
            <a:r>
              <a:rPr lang="sr-Cyrl-BA" dirty="0"/>
              <a:t>облика </a:t>
            </a:r>
            <a:r>
              <a:rPr lang="sr-Cyrl-BA" dirty="0" smtClean="0"/>
              <a:t>(</a:t>
            </a:r>
            <a:r>
              <a:rPr lang="en-US" dirty="0"/>
              <a:t>S</a:t>
            </a:r>
            <a:r>
              <a:rPr lang="bs-Latn-BA" dirty="0" smtClean="0"/>
              <a:t>hape</a:t>
            </a:r>
            <a:r>
              <a:rPr lang="en-US" dirty="0"/>
              <a:t>s</a:t>
            </a:r>
            <a:r>
              <a:rPr lang="sr-Cyrl-BA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2088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180"/>
          <a:stretch/>
        </p:blipFill>
        <p:spPr>
          <a:xfrm>
            <a:off x="0" y="0"/>
            <a:ext cx="12622577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546252" y="351692"/>
            <a:ext cx="548640" cy="92846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6438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180"/>
          <a:stretch/>
        </p:blipFill>
        <p:spPr>
          <a:xfrm>
            <a:off x="0" y="0"/>
            <a:ext cx="126225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3272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6974"/>
          <a:stretch/>
        </p:blipFill>
        <p:spPr>
          <a:xfrm>
            <a:off x="0" y="0"/>
            <a:ext cx="126225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2830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180"/>
          <a:stretch/>
        </p:blipFill>
        <p:spPr>
          <a:xfrm>
            <a:off x="0" y="0"/>
            <a:ext cx="126225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1718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5000" dirty="0"/>
              <a:t>Уметање </a:t>
            </a:r>
            <a:r>
              <a:rPr lang="sr-Cyrl-BA" sz="5000" dirty="0" smtClean="0"/>
              <a:t>графикона</a:t>
            </a:r>
            <a:r>
              <a:rPr lang="en-US" sz="5000" dirty="0" smtClean="0"/>
              <a:t> (Chart)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1403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5000" dirty="0"/>
              <a:t>Уметање слике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8855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816" y="0"/>
            <a:ext cx="13012966" cy="9526329"/>
          </a:xfrm>
        </p:spPr>
      </p:pic>
      <p:sp>
        <p:nvSpPr>
          <p:cNvPr id="7" name="Rounded Rectangle 6"/>
          <p:cNvSpPr/>
          <p:nvPr/>
        </p:nvSpPr>
        <p:spPr>
          <a:xfrm>
            <a:off x="942535" y="211015"/>
            <a:ext cx="541776" cy="32355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460652" y="534572"/>
            <a:ext cx="548640" cy="56270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9183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1986" y="0"/>
            <a:ext cx="93680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1439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180"/>
          <a:stretch/>
        </p:blipFill>
        <p:spPr>
          <a:xfrm>
            <a:off x="0" y="0"/>
            <a:ext cx="126225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90232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8000"/>
          <a:stretch/>
        </p:blipFill>
        <p:spPr>
          <a:xfrm>
            <a:off x="0" y="0"/>
            <a:ext cx="126225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1934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BA" dirty="0" smtClean="0"/>
              <a:t>Хвала на пажњи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9026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368" y="0"/>
            <a:ext cx="10018713" cy="175259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965"/>
          <a:stretch/>
        </p:blipFill>
        <p:spPr>
          <a:xfrm>
            <a:off x="-53759" y="0"/>
            <a:ext cx="13012966" cy="7243344"/>
          </a:xfrm>
        </p:spPr>
      </p:pic>
      <p:sp>
        <p:nvSpPr>
          <p:cNvPr id="7" name="Rounded Rectangle 6"/>
          <p:cNvSpPr/>
          <p:nvPr/>
        </p:nvSpPr>
        <p:spPr>
          <a:xfrm>
            <a:off x="942535" y="211015"/>
            <a:ext cx="541776" cy="32355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0612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816" y="0"/>
            <a:ext cx="13012966" cy="9526329"/>
          </a:xfrm>
        </p:spPr>
      </p:pic>
    </p:spTree>
    <p:extLst>
      <p:ext uri="{BB962C8B-B14F-4D97-AF65-F5344CB8AC3E}">
        <p14:creationId xmlns:p14="http://schemas.microsoft.com/office/powerpoint/2010/main" xmlns="" val="572963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3012966" cy="9526329"/>
          </a:xfrm>
        </p:spPr>
      </p:pic>
      <p:sp>
        <p:nvSpPr>
          <p:cNvPr id="5" name="Rounded Rectangle 4"/>
          <p:cNvSpPr/>
          <p:nvPr/>
        </p:nvSpPr>
        <p:spPr>
          <a:xfrm>
            <a:off x="1856935" y="422031"/>
            <a:ext cx="450167" cy="80185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5500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3015313" cy="9528048"/>
          </a:xfrm>
        </p:spPr>
      </p:pic>
      <p:sp>
        <p:nvSpPr>
          <p:cNvPr id="5" name="Rounded Rectangle 4"/>
          <p:cNvSpPr/>
          <p:nvPr/>
        </p:nvSpPr>
        <p:spPr>
          <a:xfrm>
            <a:off x="3882683" y="1280160"/>
            <a:ext cx="1378634" cy="1158239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417255" y="4079631"/>
            <a:ext cx="970671" cy="37982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0541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990" y="0"/>
            <a:ext cx="13015313" cy="9528048"/>
          </a:xfrm>
        </p:spPr>
      </p:pic>
    </p:spTree>
    <p:extLst>
      <p:ext uri="{BB962C8B-B14F-4D97-AF65-F5344CB8AC3E}">
        <p14:creationId xmlns:p14="http://schemas.microsoft.com/office/powerpoint/2010/main" xmlns="" val="58490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563</TotalTime>
  <Words>65</Words>
  <Application>Microsoft Office PowerPoint</Application>
  <PresentationFormat>Custom</PresentationFormat>
  <Paragraphs>20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Parallax</vt:lpstr>
      <vt:lpstr>Графички објекти</vt:lpstr>
      <vt:lpstr>Графике се дијеле у двије основне категорије:</vt:lpstr>
      <vt:lpstr>У MS Word документ се могу уметнути:</vt:lpstr>
      <vt:lpstr>Уметање слике</vt:lpstr>
      <vt:lpstr>Slide 5</vt:lpstr>
      <vt:lpstr>Slide 6</vt:lpstr>
      <vt:lpstr>Slide 7</vt:lpstr>
      <vt:lpstr>Slide 8</vt:lpstr>
      <vt:lpstr>Slide 9</vt:lpstr>
      <vt:lpstr>Копирање слике</vt:lpstr>
      <vt:lpstr>Slide 11</vt:lpstr>
      <vt:lpstr>Slide 12</vt:lpstr>
      <vt:lpstr>Slide 13</vt:lpstr>
      <vt:lpstr>Slide 14</vt:lpstr>
      <vt:lpstr>Премјештање слике</vt:lpstr>
      <vt:lpstr>Slide 16</vt:lpstr>
      <vt:lpstr>Slide 17</vt:lpstr>
      <vt:lpstr>Slide 18</vt:lpstr>
      <vt:lpstr>Slide 19</vt:lpstr>
      <vt:lpstr>Промјена величине слике</vt:lpstr>
      <vt:lpstr>Slide 21</vt:lpstr>
      <vt:lpstr>Slide 22</vt:lpstr>
      <vt:lpstr>Slide 23</vt:lpstr>
      <vt:lpstr>Slide 24</vt:lpstr>
      <vt:lpstr>Обликовање ивица слике</vt:lpstr>
      <vt:lpstr>Slide 26</vt:lpstr>
      <vt:lpstr>Slide 27</vt:lpstr>
      <vt:lpstr>Slide 28</vt:lpstr>
      <vt:lpstr>Slide 29</vt:lpstr>
      <vt:lpstr>Уметање цртежа (Clip Art)</vt:lpstr>
      <vt:lpstr>Slide 31</vt:lpstr>
      <vt:lpstr>Slide 32</vt:lpstr>
      <vt:lpstr>Slide 33</vt:lpstr>
      <vt:lpstr>Уметање графичких облика (Shapes)</vt:lpstr>
      <vt:lpstr>Slide 35</vt:lpstr>
      <vt:lpstr>Slide 36</vt:lpstr>
      <vt:lpstr>Slide 37</vt:lpstr>
      <vt:lpstr>Slide 38</vt:lpstr>
      <vt:lpstr>Уметање графикона (Chart)</vt:lpstr>
      <vt:lpstr>Slide 40</vt:lpstr>
      <vt:lpstr>Slide 41</vt:lpstr>
      <vt:lpstr>Slide 42</vt:lpstr>
      <vt:lpstr>Slide 43</vt:lpstr>
      <vt:lpstr>Хвала на пажњи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Графички објекти</dc:title>
  <dc:creator>Stefan Vuckovic</dc:creator>
  <cp:lastModifiedBy>Aleksandra Stankovic</cp:lastModifiedBy>
  <cp:revision>25</cp:revision>
  <dcterms:created xsi:type="dcterms:W3CDTF">2020-11-08T11:14:49Z</dcterms:created>
  <dcterms:modified xsi:type="dcterms:W3CDTF">2020-11-09T07:08:22Z</dcterms:modified>
</cp:coreProperties>
</file>