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2" r:id="rId3"/>
    <p:sldId id="258" r:id="rId4"/>
    <p:sldId id="260" r:id="rId5"/>
    <p:sldId id="265" r:id="rId6"/>
    <p:sldId id="269" r:id="rId7"/>
    <p:sldId id="267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904406"/>
    <a:srgbClr val="B5AC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05D5A-E8C4-4DF2-BC9E-CE750F3DAE7E}" type="datetimeFigureOut">
              <a:rPr lang="sr-Latn-BA" smtClean="0"/>
              <a:pPr/>
              <a:t>14.11.2020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24B2A-731E-4E16-801E-9BD2422730A8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8048012" cy="53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130427"/>
            <a:ext cx="8208912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СУСЈЕДНИ УГЛОВИ</a:t>
            </a: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.</a:t>
            </a:r>
            <a:b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sr-Latn-BA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САБИРАЊЕ И ОДУЗИМАЊЕ УГЛОВА ПРЕНОШЕЊЕМ </a:t>
            </a:r>
            <a:endParaRPr kumimoji="0" lang="sr-Latn-BA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476672"/>
            <a:ext cx="2494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СУСЈЕДНИ УГЛОВИ</a:t>
            </a:r>
            <a:endParaRPr lang="sr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204864"/>
            <a:ext cx="4299886" cy="370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1196752"/>
            <a:ext cx="7848872" cy="720079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1600" b="1" dirty="0" smtClean="0">
                <a:latin typeface="Comic Sans MS" pitchFamily="66" charset="0"/>
                <a:ea typeface="+mj-ea"/>
                <a:cs typeface="+mj-cs"/>
              </a:rPr>
              <a:t>Углови</a:t>
            </a:r>
            <a:r>
              <a:rPr lang="sr-Cyrl-BA" sz="1500" b="1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l-GR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α</a:t>
            </a:r>
            <a:r>
              <a:rPr lang="sr-Cyrl-BA" sz="1500" b="1" dirty="0" smtClean="0">
                <a:latin typeface="Comic Sans MS" pitchFamily="66" charset="0"/>
                <a:ea typeface="+mj-ea"/>
                <a:cs typeface="Times New Roman"/>
              </a:rPr>
              <a:t> </a:t>
            </a:r>
            <a:r>
              <a:rPr lang="sr-Cyrl-BA" sz="1600" b="1" dirty="0" smtClean="0">
                <a:latin typeface="Comic Sans MS" pitchFamily="66" charset="0"/>
                <a:ea typeface="+mj-ea"/>
                <a:cs typeface="Times New Roman"/>
              </a:rPr>
              <a:t>и</a:t>
            </a:r>
            <a:r>
              <a:rPr lang="sr-Cyrl-BA" sz="1500" b="1" dirty="0" smtClean="0">
                <a:latin typeface="Comic Sans MS" pitchFamily="66" charset="0"/>
                <a:ea typeface="+mj-ea"/>
                <a:cs typeface="Times New Roman"/>
              </a:rPr>
              <a:t> </a:t>
            </a:r>
            <a:r>
              <a:rPr lang="sr-Cyrl-BA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β</a:t>
            </a:r>
            <a:r>
              <a:rPr lang="sr-Cyrl-BA" sz="1500" b="1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sr-Cyrl-BA" sz="1600" b="1" dirty="0" smtClean="0">
                <a:latin typeface="Comic Sans MS" pitchFamily="66" charset="0"/>
                <a:ea typeface="+mj-ea"/>
                <a:cs typeface="+mj-cs"/>
              </a:rPr>
              <a:t>су </a:t>
            </a:r>
            <a:r>
              <a:rPr lang="sr-Cyrl-BA" sz="1600" b="1" dirty="0" smtClean="0">
                <a:solidFill>
                  <a:srgbClr val="B5AC7D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Comic Sans MS" pitchFamily="66" charset="0"/>
                <a:ea typeface="+mj-ea"/>
                <a:cs typeface="+mj-cs"/>
              </a:rPr>
              <a:t>сусједни</a:t>
            </a:r>
            <a:r>
              <a:rPr lang="sr-Cyrl-BA" sz="1600" b="1" dirty="0" smtClean="0">
                <a:latin typeface="Comic Sans MS" pitchFamily="66" charset="0"/>
                <a:ea typeface="+mj-ea"/>
                <a:cs typeface="+mj-cs"/>
              </a:rPr>
              <a:t> ако имају </a:t>
            </a:r>
            <a:r>
              <a:rPr lang="sr-Cyrl-BA" sz="1600" b="1" dirty="0" smtClean="0">
                <a:solidFill>
                  <a:srgbClr val="C00000"/>
                </a:solidFill>
                <a:latin typeface="Comic Sans MS" pitchFamily="66" charset="0"/>
                <a:ea typeface="+mj-ea"/>
                <a:cs typeface="+mj-cs"/>
              </a:rPr>
              <a:t>заједнички крак</a:t>
            </a:r>
            <a:r>
              <a:rPr lang="sr-Cyrl-BA" sz="1600" b="1" dirty="0" smtClean="0">
                <a:latin typeface="Comic Sans MS" pitchFamily="66" charset="0"/>
                <a:ea typeface="+mj-ea"/>
                <a:cs typeface="+mj-cs"/>
              </a:rPr>
              <a:t>, а њихове области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1200" b="1" dirty="0" smtClean="0">
              <a:latin typeface="Comic Sans MS" pitchFamily="66" charset="0"/>
              <a:ea typeface="+mj-ea"/>
              <a:cs typeface="+mj-cs"/>
            </a:endParaRPr>
          </a:p>
          <a:p>
            <a:pPr lvl="0" algn="just">
              <a:spcBef>
                <a:spcPct val="0"/>
              </a:spcBef>
            </a:pPr>
            <a:r>
              <a:rPr lang="sr-Cyrl-BA" sz="1600" b="1" dirty="0" smtClean="0">
                <a:latin typeface="Comic Sans MS" pitchFamily="66" charset="0"/>
              </a:rPr>
              <a:t>немају </a:t>
            </a:r>
            <a:r>
              <a:rPr lang="sr-Cyrl-BA" sz="1600" b="1" dirty="0" smtClean="0">
                <a:latin typeface="Comic Sans MS" pitchFamily="66" charset="0"/>
                <a:ea typeface="+mj-ea"/>
                <a:cs typeface="+mj-cs"/>
              </a:rPr>
              <a:t>заједничких тачака.</a:t>
            </a:r>
            <a:endParaRPr kumimoji="0" lang="sr-Latn-BA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476672"/>
            <a:ext cx="2494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СУСЈЕДНИ УГЛОВИ</a:t>
            </a:r>
            <a:endParaRPr lang="sr-Latn-B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12076"/>
          <a:stretch>
            <a:fillRect/>
          </a:stretch>
        </p:blipFill>
        <p:spPr bwMode="auto">
          <a:xfrm>
            <a:off x="1979712" y="1827012"/>
            <a:ext cx="5629594" cy="4194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835696" y="1052736"/>
            <a:ext cx="4104456" cy="720080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1400" b="1" dirty="0" smtClean="0">
                <a:solidFill>
                  <a:srgbClr val="904406"/>
                </a:solidFill>
                <a:latin typeface="Comic Sans MS" pitchFamily="66" charset="0"/>
                <a:ea typeface="+mj-ea"/>
                <a:cs typeface="+mj-cs"/>
              </a:rPr>
              <a:t>Примјер:</a:t>
            </a:r>
            <a:r>
              <a:rPr lang="sr-Cyrl-BA" sz="1400" b="1" dirty="0" smtClean="0">
                <a:latin typeface="Comic Sans MS" pitchFamily="66" charset="0"/>
                <a:ea typeface="+mj-ea"/>
                <a:cs typeface="Times New Roman"/>
              </a:rPr>
              <a:t> </a:t>
            </a:r>
            <a:r>
              <a:rPr lang="sr-Cyrl-BA" sz="1400" b="1" dirty="0" smtClean="0">
                <a:latin typeface="Comic Sans MS" pitchFamily="66" charset="0"/>
                <a:ea typeface="+mj-ea"/>
                <a:cs typeface="+mj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r-Cyrl-BA" sz="1000" b="1" dirty="0" smtClean="0"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1400" b="1" dirty="0" smtClean="0">
                <a:latin typeface="Comic Sans MS" pitchFamily="66" charset="0"/>
                <a:ea typeface="+mj-ea"/>
                <a:cs typeface="+mj-cs"/>
              </a:rPr>
              <a:t>   Који од приказаних углова су сусједни?</a:t>
            </a:r>
            <a:endParaRPr kumimoji="0" lang="sr-Latn-BA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602128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sr-Cyrl-BA" sz="1600" b="1" dirty="0" smtClean="0">
                <a:latin typeface="Comic Sans MS" pitchFamily="66" charset="0"/>
              </a:rPr>
              <a:t>Углови</a:t>
            </a:r>
            <a:r>
              <a:rPr lang="sr-Cyrl-BA" sz="1400" b="1" dirty="0" smtClean="0">
                <a:latin typeface="Comic Sans MS" pitchFamily="66" charset="0"/>
              </a:rPr>
              <a:t>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sr-Cyrl-BA" sz="1400" b="1" dirty="0" smtClean="0">
                <a:latin typeface="Comic Sans MS" pitchFamily="66" charset="0"/>
                <a:cs typeface="Times New Roman"/>
              </a:rPr>
              <a:t> </a:t>
            </a:r>
            <a:r>
              <a:rPr lang="sr-Cyrl-BA" sz="1600" b="1" dirty="0" smtClean="0">
                <a:latin typeface="Comic Sans MS" pitchFamily="66" charset="0"/>
                <a:cs typeface="Times New Roman"/>
              </a:rPr>
              <a:t>и</a:t>
            </a:r>
            <a:r>
              <a:rPr lang="sr-Cyrl-BA" sz="1400" b="1" dirty="0" smtClean="0">
                <a:latin typeface="Comic Sans MS" pitchFamily="66" charset="0"/>
                <a:cs typeface="Times New Roman"/>
              </a:rPr>
              <a:t> </a:t>
            </a:r>
            <a:r>
              <a:rPr lang="sr-Cyrl-BA" b="1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sr-Cyrl-BA" sz="1400" b="1" dirty="0" smtClean="0">
                <a:latin typeface="Comic Sans MS" pitchFamily="66" charset="0"/>
              </a:rPr>
              <a:t> </a:t>
            </a:r>
            <a:r>
              <a:rPr lang="sr-Cyrl-BA" sz="1600" b="1" dirty="0" smtClean="0">
                <a:latin typeface="Comic Sans MS" pitchFamily="66" charset="0"/>
              </a:rPr>
              <a:t>су сусједни и збир им је опружен угао.</a:t>
            </a:r>
            <a:endParaRPr lang="sr-Latn-BA" sz="16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1221" b="41178"/>
          <a:stretch>
            <a:fillRect/>
          </a:stretch>
        </p:blipFill>
        <p:spPr bwMode="auto">
          <a:xfrm>
            <a:off x="251520" y="1268760"/>
            <a:ext cx="4408017" cy="2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2037" y="3393320"/>
            <a:ext cx="5316267" cy="306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58614" r="5854"/>
          <a:stretch>
            <a:fillRect/>
          </a:stretch>
        </p:blipFill>
        <p:spPr bwMode="auto">
          <a:xfrm>
            <a:off x="4716016" y="1268760"/>
            <a:ext cx="426169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 l="25408" t="1531" r="18694" b="91417"/>
          <a:stretch>
            <a:fillRect/>
          </a:stretch>
        </p:blipFill>
        <p:spPr bwMode="auto">
          <a:xfrm>
            <a:off x="2051720" y="332656"/>
            <a:ext cx="5015938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21608" b="41178"/>
          <a:stretch>
            <a:fillRect/>
          </a:stretch>
        </p:blipFill>
        <p:spPr bwMode="auto">
          <a:xfrm>
            <a:off x="251520" y="1700808"/>
            <a:ext cx="4430121" cy="15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58614" r="5854"/>
          <a:stretch>
            <a:fillRect/>
          </a:stretch>
        </p:blipFill>
        <p:spPr bwMode="auto">
          <a:xfrm>
            <a:off x="4716016" y="1304960"/>
            <a:ext cx="426169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7947" y="3356992"/>
            <a:ext cx="5686381" cy="302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25399" r="18510" b="60471"/>
          <a:stretch>
            <a:fillRect/>
          </a:stretch>
        </p:blipFill>
        <p:spPr bwMode="auto">
          <a:xfrm>
            <a:off x="2267744" y="231299"/>
            <a:ext cx="4572000" cy="82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 t="49411" b="11060"/>
          <a:stretch>
            <a:fillRect/>
          </a:stretch>
        </p:blipFill>
        <p:spPr bwMode="auto">
          <a:xfrm>
            <a:off x="251361" y="1322808"/>
            <a:ext cx="4464655" cy="3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2132856"/>
            <a:ext cx="7704856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r-Cyrl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ЗАДАТАК ЗА САМОСТАЛАН РАД</a:t>
            </a:r>
            <a: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sr-Cyrl-BA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sr-Latn-BA" sz="3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BA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    </a:t>
            </a:r>
            <a:endParaRPr kumimoji="0" lang="sr-Latn-BA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3356992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Уџбеник, страна </a:t>
            </a:r>
            <a:r>
              <a:rPr lang="sr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34</a:t>
            </a:r>
            <a:r>
              <a:rPr lang="sr-Cyrl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, задатак 7.</a:t>
            </a:r>
            <a:endParaRPr lang="sr-Latn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4048" y="3933056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задатак </a:t>
            </a:r>
            <a:r>
              <a:rPr lang="sr-Latn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</a:t>
            </a:r>
            <a:r>
              <a:rPr lang="sr-Cyrl-B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sr-Latn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63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36</cp:revision>
  <dcterms:created xsi:type="dcterms:W3CDTF">2020-11-12T09:17:34Z</dcterms:created>
  <dcterms:modified xsi:type="dcterms:W3CDTF">2020-11-14T18:03:43Z</dcterms:modified>
</cp:coreProperties>
</file>