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6E3C32-0429-48E9-B306-E36A15F9A949}" v="2560" dt="2020-11-28T18:48:16.1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Kulaš" userId="S::ana.kulas1@skolers.org::cecd6603-cbdf-4933-8cb5-e88ed4461a18" providerId="AD" clId="Web-{F26E3C32-0429-48E9-B306-E36A15F9A949}"/>
    <pc:docChg chg="addSld delSld modSld addMainMaster delMainMaster">
      <pc:chgData name="Ana Kulaš" userId="S::ana.kulas1@skolers.org::cecd6603-cbdf-4933-8cb5-e88ed4461a18" providerId="AD" clId="Web-{F26E3C32-0429-48E9-B306-E36A15F9A949}" dt="2020-11-28T18:48:16.191" v="2558" actId="20577"/>
      <pc:docMkLst>
        <pc:docMk/>
      </pc:docMkLst>
      <pc:sldChg chg="addSp modSp mod setBg modClrScheme chgLayout">
        <pc:chgData name="Ana Kulaš" userId="S::ana.kulas1@skolers.org::cecd6603-cbdf-4933-8cb5-e88ed4461a18" providerId="AD" clId="Web-{F26E3C32-0429-48E9-B306-E36A15F9A949}" dt="2020-11-28T17:29:41.297" v="82"/>
        <pc:sldMkLst>
          <pc:docMk/>
          <pc:sldMk cId="176570759" sldId="256"/>
        </pc:sldMkLst>
        <pc:spChg chg="mod">
          <ac:chgData name="Ana Kulaš" userId="S::ana.kulas1@skolers.org::cecd6603-cbdf-4933-8cb5-e88ed4461a18" providerId="AD" clId="Web-{F26E3C32-0429-48E9-B306-E36A15F9A949}" dt="2020-11-28T17:29:41.297" v="82"/>
          <ac:spMkLst>
            <pc:docMk/>
            <pc:sldMk cId="176570759" sldId="256"/>
            <ac:spMk id="2" creationId="{00000000-0000-0000-0000-000000000000}"/>
          </ac:spMkLst>
        </pc:spChg>
        <pc:spChg chg="mod">
          <ac:chgData name="Ana Kulaš" userId="S::ana.kulas1@skolers.org::cecd6603-cbdf-4933-8cb5-e88ed4461a18" providerId="AD" clId="Web-{F26E3C32-0429-48E9-B306-E36A15F9A949}" dt="2020-11-28T17:29:41.297" v="82"/>
          <ac:spMkLst>
            <pc:docMk/>
            <pc:sldMk cId="176570759" sldId="256"/>
            <ac:spMk id="3" creationId="{00000000-0000-0000-0000-000000000000}"/>
          </ac:spMkLst>
        </pc:spChg>
        <pc:spChg chg="add">
          <ac:chgData name="Ana Kulaš" userId="S::ana.kulas1@skolers.org::cecd6603-cbdf-4933-8cb5-e88ed4461a18" providerId="AD" clId="Web-{F26E3C32-0429-48E9-B306-E36A15F9A949}" dt="2020-11-28T17:29:41.297" v="82"/>
          <ac:spMkLst>
            <pc:docMk/>
            <pc:sldMk cId="176570759" sldId="256"/>
            <ac:spMk id="9" creationId="{BC88933B-CFB2-4662-9CA9-2C1E08385BA5}"/>
          </ac:spMkLst>
        </pc:spChg>
        <pc:spChg chg="add">
          <ac:chgData name="Ana Kulaš" userId="S::ana.kulas1@skolers.org::cecd6603-cbdf-4933-8cb5-e88ed4461a18" providerId="AD" clId="Web-{F26E3C32-0429-48E9-B306-E36A15F9A949}" dt="2020-11-28T17:29:41.297" v="82"/>
          <ac:spMkLst>
            <pc:docMk/>
            <pc:sldMk cId="176570759" sldId="256"/>
            <ac:spMk id="11" creationId="{F909EEE1-52DB-4A86-AFCE-CCE9041848D1}"/>
          </ac:spMkLst>
        </pc:spChg>
        <pc:picChg chg="add">
          <ac:chgData name="Ana Kulaš" userId="S::ana.kulas1@skolers.org::cecd6603-cbdf-4933-8cb5-e88ed4461a18" providerId="AD" clId="Web-{F26E3C32-0429-48E9-B306-E36A15F9A949}" dt="2020-11-28T17:29:41.297" v="82"/>
          <ac:picMkLst>
            <pc:docMk/>
            <pc:sldMk cId="176570759" sldId="256"/>
            <ac:picMk id="4" creationId="{CF8F0A6E-AB32-4DE3-8FF7-8CC02F0469A4}"/>
          </ac:picMkLst>
        </pc:picChg>
        <pc:cxnChg chg="add">
          <ac:chgData name="Ana Kulaš" userId="S::ana.kulas1@skolers.org::cecd6603-cbdf-4933-8cb5-e88ed4461a18" providerId="AD" clId="Web-{F26E3C32-0429-48E9-B306-E36A15F9A949}" dt="2020-11-28T17:29:41.297" v="82"/>
          <ac:cxnSpMkLst>
            <pc:docMk/>
            <pc:sldMk cId="176570759" sldId="256"/>
            <ac:cxnSpMk id="13" creationId="{326FE4BA-3BD1-4AB3-A3EB-39FF16D96403}"/>
          </ac:cxnSpMkLst>
        </pc:cxnChg>
        <pc:cxnChg chg="add">
          <ac:chgData name="Ana Kulaš" userId="S::ana.kulas1@skolers.org::cecd6603-cbdf-4933-8cb5-e88ed4461a18" providerId="AD" clId="Web-{F26E3C32-0429-48E9-B306-E36A15F9A949}" dt="2020-11-28T17:29:41.297" v="82"/>
          <ac:cxnSpMkLst>
            <pc:docMk/>
            <pc:sldMk cId="176570759" sldId="256"/>
            <ac:cxnSpMk id="15" creationId="{CBD85EF3-E980-4EF9-BF91-C0540D302A95}"/>
          </ac:cxnSpMkLst>
        </pc:cxnChg>
      </pc:sldChg>
      <pc:sldChg chg="modSp new">
        <pc:chgData name="Ana Kulaš" userId="S::ana.kulas1@skolers.org::cecd6603-cbdf-4933-8cb5-e88ed4461a18" providerId="AD" clId="Web-{F26E3C32-0429-48E9-B306-E36A15F9A949}" dt="2020-11-28T18:40:32.162" v="2249" actId="20577"/>
        <pc:sldMkLst>
          <pc:docMk/>
          <pc:sldMk cId="3877036444" sldId="257"/>
        </pc:sldMkLst>
        <pc:spChg chg="mod">
          <ac:chgData name="Ana Kulaš" userId="S::ana.kulas1@skolers.org::cecd6603-cbdf-4933-8cb5-e88ed4461a18" providerId="AD" clId="Web-{F26E3C32-0429-48E9-B306-E36A15F9A949}" dt="2020-11-28T17:30:55.189" v="115" actId="20577"/>
          <ac:spMkLst>
            <pc:docMk/>
            <pc:sldMk cId="3877036444" sldId="257"/>
            <ac:spMk id="2" creationId="{BEB1064E-3433-49E5-B82F-EC83EA5C18B4}"/>
          </ac:spMkLst>
        </pc:spChg>
        <pc:spChg chg="mod">
          <ac:chgData name="Ana Kulaš" userId="S::ana.kulas1@skolers.org::cecd6603-cbdf-4933-8cb5-e88ed4461a18" providerId="AD" clId="Web-{F26E3C32-0429-48E9-B306-E36A15F9A949}" dt="2020-11-28T18:40:32.162" v="2249" actId="20577"/>
          <ac:spMkLst>
            <pc:docMk/>
            <pc:sldMk cId="3877036444" sldId="257"/>
            <ac:spMk id="3" creationId="{937F2151-AF7B-4422-8A99-84475B08E469}"/>
          </ac:spMkLst>
        </pc:spChg>
      </pc:sldChg>
      <pc:sldChg chg="modSp new">
        <pc:chgData name="Ana Kulaš" userId="S::ana.kulas1@skolers.org::cecd6603-cbdf-4933-8cb5-e88ed4461a18" providerId="AD" clId="Web-{F26E3C32-0429-48E9-B306-E36A15F9A949}" dt="2020-11-28T18:42:54.353" v="2311" actId="14100"/>
        <pc:sldMkLst>
          <pc:docMk/>
          <pc:sldMk cId="64808327" sldId="258"/>
        </pc:sldMkLst>
        <pc:spChg chg="mod">
          <ac:chgData name="Ana Kulaš" userId="S::ana.kulas1@skolers.org::cecd6603-cbdf-4933-8cb5-e88ed4461a18" providerId="AD" clId="Web-{F26E3C32-0429-48E9-B306-E36A15F9A949}" dt="2020-11-28T18:42:54.353" v="2311" actId="14100"/>
          <ac:spMkLst>
            <pc:docMk/>
            <pc:sldMk cId="64808327" sldId="258"/>
            <ac:spMk id="2" creationId="{EA927E6D-2F62-4170-8EF0-BF89DD2D7E34}"/>
          </ac:spMkLst>
        </pc:spChg>
        <pc:spChg chg="mod">
          <ac:chgData name="Ana Kulaš" userId="S::ana.kulas1@skolers.org::cecd6603-cbdf-4933-8cb5-e88ed4461a18" providerId="AD" clId="Web-{F26E3C32-0429-48E9-B306-E36A15F9A949}" dt="2020-11-28T18:42:03.055" v="2304" actId="14100"/>
          <ac:spMkLst>
            <pc:docMk/>
            <pc:sldMk cId="64808327" sldId="258"/>
            <ac:spMk id="3" creationId="{16C91F88-D5CF-4C60-8088-1DA85FE2E56C}"/>
          </ac:spMkLst>
        </pc:spChg>
      </pc:sldChg>
      <pc:sldChg chg="modSp new">
        <pc:chgData name="Ana Kulaš" userId="S::ana.kulas1@skolers.org::cecd6603-cbdf-4933-8cb5-e88ed4461a18" providerId="AD" clId="Web-{F26E3C32-0429-48E9-B306-E36A15F9A949}" dt="2020-11-28T18:42:34.212" v="2310" actId="14100"/>
        <pc:sldMkLst>
          <pc:docMk/>
          <pc:sldMk cId="360883401" sldId="259"/>
        </pc:sldMkLst>
        <pc:spChg chg="mod">
          <ac:chgData name="Ana Kulaš" userId="S::ana.kulas1@skolers.org::cecd6603-cbdf-4933-8cb5-e88ed4461a18" providerId="AD" clId="Web-{F26E3C32-0429-48E9-B306-E36A15F9A949}" dt="2020-11-28T18:42:34.212" v="2310" actId="14100"/>
          <ac:spMkLst>
            <pc:docMk/>
            <pc:sldMk cId="360883401" sldId="259"/>
            <ac:spMk id="2" creationId="{8D1C5E24-5C98-47E1-BB8E-DBC3447F57D5}"/>
          </ac:spMkLst>
        </pc:spChg>
        <pc:spChg chg="mod">
          <ac:chgData name="Ana Kulaš" userId="S::ana.kulas1@skolers.org::cecd6603-cbdf-4933-8cb5-e88ed4461a18" providerId="AD" clId="Web-{F26E3C32-0429-48E9-B306-E36A15F9A949}" dt="2020-11-28T18:42:19.243" v="2307" actId="20577"/>
          <ac:spMkLst>
            <pc:docMk/>
            <pc:sldMk cId="360883401" sldId="259"/>
            <ac:spMk id="3" creationId="{087B16A8-56FB-4D74-91EE-DFC72D59E6A8}"/>
          </ac:spMkLst>
        </pc:spChg>
      </pc:sldChg>
      <pc:sldChg chg="modSp new">
        <pc:chgData name="Ana Kulaš" userId="S::ana.kulas1@skolers.org::cecd6603-cbdf-4933-8cb5-e88ed4461a18" providerId="AD" clId="Web-{F26E3C32-0429-48E9-B306-E36A15F9A949}" dt="2020-11-28T18:27:56.799" v="1289" actId="14100"/>
        <pc:sldMkLst>
          <pc:docMk/>
          <pc:sldMk cId="1618938065" sldId="260"/>
        </pc:sldMkLst>
        <pc:spChg chg="mod">
          <ac:chgData name="Ana Kulaš" userId="S::ana.kulas1@skolers.org::cecd6603-cbdf-4933-8cb5-e88ed4461a18" providerId="AD" clId="Web-{F26E3C32-0429-48E9-B306-E36A15F9A949}" dt="2020-11-28T18:25:08.670" v="1008" actId="20577"/>
          <ac:spMkLst>
            <pc:docMk/>
            <pc:sldMk cId="1618938065" sldId="260"/>
            <ac:spMk id="2" creationId="{C63ABA14-510A-4D25-A653-61CD6C3C8BE7}"/>
          </ac:spMkLst>
        </pc:spChg>
        <pc:spChg chg="mod">
          <ac:chgData name="Ana Kulaš" userId="S::ana.kulas1@skolers.org::cecd6603-cbdf-4933-8cb5-e88ed4461a18" providerId="AD" clId="Web-{F26E3C32-0429-48E9-B306-E36A15F9A949}" dt="2020-11-28T18:27:56.799" v="1289" actId="14100"/>
          <ac:spMkLst>
            <pc:docMk/>
            <pc:sldMk cId="1618938065" sldId="260"/>
            <ac:spMk id="3" creationId="{EA4DFFEA-D442-482C-BCBF-FB73996FFB04}"/>
          </ac:spMkLst>
        </pc:spChg>
      </pc:sldChg>
      <pc:sldChg chg="modSp new">
        <pc:chgData name="Ana Kulaš" userId="S::ana.kulas1@skolers.org::cecd6603-cbdf-4933-8cb5-e88ed4461a18" providerId="AD" clId="Web-{F26E3C32-0429-48E9-B306-E36A15F9A949}" dt="2020-11-28T18:31:16.382" v="1646" actId="20577"/>
        <pc:sldMkLst>
          <pc:docMk/>
          <pc:sldMk cId="2378938049" sldId="261"/>
        </pc:sldMkLst>
        <pc:spChg chg="mod">
          <ac:chgData name="Ana Kulaš" userId="S::ana.kulas1@skolers.org::cecd6603-cbdf-4933-8cb5-e88ed4461a18" providerId="AD" clId="Web-{F26E3C32-0429-48E9-B306-E36A15F9A949}" dt="2020-11-28T18:28:45.191" v="1313" actId="20577"/>
          <ac:spMkLst>
            <pc:docMk/>
            <pc:sldMk cId="2378938049" sldId="261"/>
            <ac:spMk id="2" creationId="{D02CE1FD-089B-4C45-9C02-DDFBA4D9704A}"/>
          </ac:spMkLst>
        </pc:spChg>
        <pc:spChg chg="mod">
          <ac:chgData name="Ana Kulaš" userId="S::ana.kulas1@skolers.org::cecd6603-cbdf-4933-8cb5-e88ed4461a18" providerId="AD" clId="Web-{F26E3C32-0429-48E9-B306-E36A15F9A949}" dt="2020-11-28T18:31:16.382" v="1646" actId="20577"/>
          <ac:spMkLst>
            <pc:docMk/>
            <pc:sldMk cId="2378938049" sldId="261"/>
            <ac:spMk id="3" creationId="{6CF775E2-A8C0-407D-B937-CC0E3D4BB9C4}"/>
          </ac:spMkLst>
        </pc:spChg>
      </pc:sldChg>
      <pc:sldChg chg="modSp new">
        <pc:chgData name="Ana Kulaš" userId="S::ana.kulas1@skolers.org::cecd6603-cbdf-4933-8cb5-e88ed4461a18" providerId="AD" clId="Web-{F26E3C32-0429-48E9-B306-E36A15F9A949}" dt="2020-11-28T18:43:48.198" v="2312" actId="14100"/>
        <pc:sldMkLst>
          <pc:docMk/>
          <pc:sldMk cId="980530894" sldId="262"/>
        </pc:sldMkLst>
        <pc:spChg chg="mod">
          <ac:chgData name="Ana Kulaš" userId="S::ana.kulas1@skolers.org::cecd6603-cbdf-4933-8cb5-e88ed4461a18" providerId="AD" clId="Web-{F26E3C32-0429-48E9-B306-E36A15F9A949}" dt="2020-11-28T18:43:48.198" v="2312" actId="14100"/>
          <ac:spMkLst>
            <pc:docMk/>
            <pc:sldMk cId="980530894" sldId="262"/>
            <ac:spMk id="2" creationId="{51B79B17-27AD-485A-B36A-D348A1DEFEEA}"/>
          </ac:spMkLst>
        </pc:spChg>
        <pc:spChg chg="mod">
          <ac:chgData name="Ana Kulaš" userId="S::ana.kulas1@skolers.org::cecd6603-cbdf-4933-8cb5-e88ed4461a18" providerId="AD" clId="Web-{F26E3C32-0429-48E9-B306-E36A15F9A949}" dt="2020-11-28T18:35:40.889" v="2052" actId="20577"/>
          <ac:spMkLst>
            <pc:docMk/>
            <pc:sldMk cId="980530894" sldId="262"/>
            <ac:spMk id="3" creationId="{5EAC6492-38A7-4264-86B1-F80387790719}"/>
          </ac:spMkLst>
        </pc:spChg>
      </pc:sldChg>
      <pc:sldChg chg="modSp new">
        <pc:chgData name="Ana Kulaš" userId="S::ana.kulas1@skolers.org::cecd6603-cbdf-4933-8cb5-e88ed4461a18" providerId="AD" clId="Web-{F26E3C32-0429-48E9-B306-E36A15F9A949}" dt="2020-11-28T18:38:38.066" v="2245" actId="14100"/>
        <pc:sldMkLst>
          <pc:docMk/>
          <pc:sldMk cId="1903993500" sldId="263"/>
        </pc:sldMkLst>
        <pc:spChg chg="mod">
          <ac:chgData name="Ana Kulaš" userId="S::ana.kulas1@skolers.org::cecd6603-cbdf-4933-8cb5-e88ed4461a18" providerId="AD" clId="Web-{F26E3C32-0429-48E9-B306-E36A15F9A949}" dt="2020-11-28T18:38:38.066" v="2245" actId="14100"/>
          <ac:spMkLst>
            <pc:docMk/>
            <pc:sldMk cId="1903993500" sldId="263"/>
            <ac:spMk id="3" creationId="{1C29F5AA-4DF7-4BD5-B53C-15736D343A7F}"/>
          </ac:spMkLst>
        </pc:spChg>
      </pc:sldChg>
      <pc:sldChg chg="modSp new">
        <pc:chgData name="Ana Kulaš" userId="S::ana.kulas1@skolers.org::cecd6603-cbdf-4933-8cb5-e88ed4461a18" providerId="AD" clId="Web-{F26E3C32-0429-48E9-B306-E36A15F9A949}" dt="2020-11-28T18:48:16.191" v="2557" actId="20577"/>
        <pc:sldMkLst>
          <pc:docMk/>
          <pc:sldMk cId="906017601" sldId="264"/>
        </pc:sldMkLst>
        <pc:spChg chg="mod">
          <ac:chgData name="Ana Kulaš" userId="S::ana.kulas1@skolers.org::cecd6603-cbdf-4933-8cb5-e88ed4461a18" providerId="AD" clId="Web-{F26E3C32-0429-48E9-B306-E36A15F9A949}" dt="2020-11-28T18:45:01.387" v="2325" actId="20577"/>
          <ac:spMkLst>
            <pc:docMk/>
            <pc:sldMk cId="906017601" sldId="264"/>
            <ac:spMk id="2" creationId="{F31225EA-EA3E-453C-AF89-0C5794E229EF}"/>
          </ac:spMkLst>
        </pc:spChg>
        <pc:spChg chg="mod">
          <ac:chgData name="Ana Kulaš" userId="S::ana.kulas1@skolers.org::cecd6603-cbdf-4933-8cb5-e88ed4461a18" providerId="AD" clId="Web-{F26E3C32-0429-48E9-B306-E36A15F9A949}" dt="2020-11-28T18:48:16.191" v="2557" actId="20577"/>
          <ac:spMkLst>
            <pc:docMk/>
            <pc:sldMk cId="906017601" sldId="264"/>
            <ac:spMk id="3" creationId="{8CD7EC06-F981-4379-B620-FC102984D671}"/>
          </ac:spMkLst>
        </pc:spChg>
      </pc:sldChg>
      <pc:sldChg chg="new del">
        <pc:chgData name="Ana Kulaš" userId="S::ana.kulas1@skolers.org::cecd6603-cbdf-4933-8cb5-e88ed4461a18" providerId="AD" clId="Web-{F26E3C32-0429-48E9-B306-E36A15F9A949}" dt="2020-11-28T18:44:37.043" v="2313"/>
        <pc:sldMkLst>
          <pc:docMk/>
          <pc:sldMk cId="1297065427" sldId="264"/>
        </pc:sldMkLst>
      </pc:sldChg>
      <pc:sldMasterChg chg="del delSldLayout">
        <pc:chgData name="Ana Kulaš" userId="S::ana.kulas1@skolers.org::cecd6603-cbdf-4933-8cb5-e88ed4461a18" providerId="AD" clId="Web-{F26E3C32-0429-48E9-B306-E36A15F9A949}" dt="2020-11-28T17:29:41.297" v="82"/>
        <pc:sldMasterMkLst>
          <pc:docMk/>
          <pc:sldMasterMk cId="2694809886" sldId="2147483648"/>
        </pc:sldMasterMkLst>
        <pc:sldLayoutChg chg="del">
          <pc:chgData name="Ana Kulaš" userId="S::ana.kulas1@skolers.org::cecd6603-cbdf-4933-8cb5-e88ed4461a18" providerId="AD" clId="Web-{F26E3C32-0429-48E9-B306-E36A15F9A949}" dt="2020-11-28T17:29:41.297" v="82"/>
          <pc:sldLayoutMkLst>
            <pc:docMk/>
            <pc:sldMasterMk cId="2694809886" sldId="2147483648"/>
            <pc:sldLayoutMk cId="1082658918" sldId="2147483649"/>
          </pc:sldLayoutMkLst>
        </pc:sldLayoutChg>
        <pc:sldLayoutChg chg="del">
          <pc:chgData name="Ana Kulaš" userId="S::ana.kulas1@skolers.org::cecd6603-cbdf-4933-8cb5-e88ed4461a18" providerId="AD" clId="Web-{F26E3C32-0429-48E9-B306-E36A15F9A949}" dt="2020-11-28T17:29:41.297" v="82"/>
          <pc:sldLayoutMkLst>
            <pc:docMk/>
            <pc:sldMasterMk cId="2694809886" sldId="2147483648"/>
            <pc:sldLayoutMk cId="886954500" sldId="2147483650"/>
          </pc:sldLayoutMkLst>
        </pc:sldLayoutChg>
        <pc:sldLayoutChg chg="del">
          <pc:chgData name="Ana Kulaš" userId="S::ana.kulas1@skolers.org::cecd6603-cbdf-4933-8cb5-e88ed4461a18" providerId="AD" clId="Web-{F26E3C32-0429-48E9-B306-E36A15F9A949}" dt="2020-11-28T17:29:41.297" v="82"/>
          <pc:sldLayoutMkLst>
            <pc:docMk/>
            <pc:sldMasterMk cId="2694809886" sldId="2147483648"/>
            <pc:sldLayoutMk cId="2359007608" sldId="2147483651"/>
          </pc:sldLayoutMkLst>
        </pc:sldLayoutChg>
        <pc:sldLayoutChg chg="del">
          <pc:chgData name="Ana Kulaš" userId="S::ana.kulas1@skolers.org::cecd6603-cbdf-4933-8cb5-e88ed4461a18" providerId="AD" clId="Web-{F26E3C32-0429-48E9-B306-E36A15F9A949}" dt="2020-11-28T17:29:41.297" v="82"/>
          <pc:sldLayoutMkLst>
            <pc:docMk/>
            <pc:sldMasterMk cId="2694809886" sldId="2147483648"/>
            <pc:sldLayoutMk cId="783060489" sldId="2147483652"/>
          </pc:sldLayoutMkLst>
        </pc:sldLayoutChg>
        <pc:sldLayoutChg chg="del">
          <pc:chgData name="Ana Kulaš" userId="S::ana.kulas1@skolers.org::cecd6603-cbdf-4933-8cb5-e88ed4461a18" providerId="AD" clId="Web-{F26E3C32-0429-48E9-B306-E36A15F9A949}" dt="2020-11-28T17:29:41.297" v="82"/>
          <pc:sldLayoutMkLst>
            <pc:docMk/>
            <pc:sldMasterMk cId="2694809886" sldId="2147483648"/>
            <pc:sldLayoutMk cId="1481488179" sldId="2147483653"/>
          </pc:sldLayoutMkLst>
        </pc:sldLayoutChg>
        <pc:sldLayoutChg chg="del">
          <pc:chgData name="Ana Kulaš" userId="S::ana.kulas1@skolers.org::cecd6603-cbdf-4933-8cb5-e88ed4461a18" providerId="AD" clId="Web-{F26E3C32-0429-48E9-B306-E36A15F9A949}" dt="2020-11-28T17:29:41.297" v="82"/>
          <pc:sldLayoutMkLst>
            <pc:docMk/>
            <pc:sldMasterMk cId="2694809886" sldId="2147483648"/>
            <pc:sldLayoutMk cId="839274352" sldId="2147483654"/>
          </pc:sldLayoutMkLst>
        </pc:sldLayoutChg>
        <pc:sldLayoutChg chg="del">
          <pc:chgData name="Ana Kulaš" userId="S::ana.kulas1@skolers.org::cecd6603-cbdf-4933-8cb5-e88ed4461a18" providerId="AD" clId="Web-{F26E3C32-0429-48E9-B306-E36A15F9A949}" dt="2020-11-28T17:29:41.297" v="82"/>
          <pc:sldLayoutMkLst>
            <pc:docMk/>
            <pc:sldMasterMk cId="2694809886" sldId="2147483648"/>
            <pc:sldLayoutMk cId="3147506243" sldId="2147483655"/>
          </pc:sldLayoutMkLst>
        </pc:sldLayoutChg>
        <pc:sldLayoutChg chg="del">
          <pc:chgData name="Ana Kulaš" userId="S::ana.kulas1@skolers.org::cecd6603-cbdf-4933-8cb5-e88ed4461a18" providerId="AD" clId="Web-{F26E3C32-0429-48E9-B306-E36A15F9A949}" dt="2020-11-28T17:29:41.297" v="82"/>
          <pc:sldLayoutMkLst>
            <pc:docMk/>
            <pc:sldMasterMk cId="2694809886" sldId="2147483648"/>
            <pc:sldLayoutMk cId="1410763909" sldId="2147483656"/>
          </pc:sldLayoutMkLst>
        </pc:sldLayoutChg>
        <pc:sldLayoutChg chg="del">
          <pc:chgData name="Ana Kulaš" userId="S::ana.kulas1@skolers.org::cecd6603-cbdf-4933-8cb5-e88ed4461a18" providerId="AD" clId="Web-{F26E3C32-0429-48E9-B306-E36A15F9A949}" dt="2020-11-28T17:29:41.297" v="82"/>
          <pc:sldLayoutMkLst>
            <pc:docMk/>
            <pc:sldMasterMk cId="2694809886" sldId="2147483648"/>
            <pc:sldLayoutMk cId="3483497340" sldId="2147483657"/>
          </pc:sldLayoutMkLst>
        </pc:sldLayoutChg>
        <pc:sldLayoutChg chg="del">
          <pc:chgData name="Ana Kulaš" userId="S::ana.kulas1@skolers.org::cecd6603-cbdf-4933-8cb5-e88ed4461a18" providerId="AD" clId="Web-{F26E3C32-0429-48E9-B306-E36A15F9A949}" dt="2020-11-28T17:29:41.297" v="82"/>
          <pc:sldLayoutMkLst>
            <pc:docMk/>
            <pc:sldMasterMk cId="2694809886" sldId="2147483648"/>
            <pc:sldLayoutMk cId="376506935" sldId="2147483658"/>
          </pc:sldLayoutMkLst>
        </pc:sldLayoutChg>
        <pc:sldLayoutChg chg="del">
          <pc:chgData name="Ana Kulaš" userId="S::ana.kulas1@skolers.org::cecd6603-cbdf-4933-8cb5-e88ed4461a18" providerId="AD" clId="Web-{F26E3C32-0429-48E9-B306-E36A15F9A949}" dt="2020-11-28T17:29:41.297" v="82"/>
          <pc:sldLayoutMkLst>
            <pc:docMk/>
            <pc:sldMasterMk cId="2694809886" sldId="2147483648"/>
            <pc:sldLayoutMk cId="70337509" sldId="2147483659"/>
          </pc:sldLayoutMkLst>
        </pc:sldLayoutChg>
      </pc:sldMasterChg>
      <pc:sldMasterChg chg="add addSldLayout">
        <pc:chgData name="Ana Kulaš" userId="S::ana.kulas1@skolers.org::cecd6603-cbdf-4933-8cb5-e88ed4461a18" providerId="AD" clId="Web-{F26E3C32-0429-48E9-B306-E36A15F9A949}" dt="2020-11-28T17:29:41.297" v="82"/>
        <pc:sldMasterMkLst>
          <pc:docMk/>
          <pc:sldMasterMk cId="2848429641" sldId="2147483686"/>
        </pc:sldMasterMkLst>
        <pc:sldLayoutChg chg="add">
          <pc:chgData name="Ana Kulaš" userId="S::ana.kulas1@skolers.org::cecd6603-cbdf-4933-8cb5-e88ed4461a18" providerId="AD" clId="Web-{F26E3C32-0429-48E9-B306-E36A15F9A949}" dt="2020-11-28T17:29:41.297" v="82"/>
          <pc:sldLayoutMkLst>
            <pc:docMk/>
            <pc:sldMasterMk cId="2848429641" sldId="2147483686"/>
            <pc:sldLayoutMk cId="2697836102" sldId="2147483675"/>
          </pc:sldLayoutMkLst>
        </pc:sldLayoutChg>
        <pc:sldLayoutChg chg="add">
          <pc:chgData name="Ana Kulaš" userId="S::ana.kulas1@skolers.org::cecd6603-cbdf-4933-8cb5-e88ed4461a18" providerId="AD" clId="Web-{F26E3C32-0429-48E9-B306-E36A15F9A949}" dt="2020-11-28T17:29:41.297" v="82"/>
          <pc:sldLayoutMkLst>
            <pc:docMk/>
            <pc:sldMasterMk cId="2848429641" sldId="2147483686"/>
            <pc:sldLayoutMk cId="2739401321" sldId="2147483676"/>
          </pc:sldLayoutMkLst>
        </pc:sldLayoutChg>
        <pc:sldLayoutChg chg="add">
          <pc:chgData name="Ana Kulaš" userId="S::ana.kulas1@skolers.org::cecd6603-cbdf-4933-8cb5-e88ed4461a18" providerId="AD" clId="Web-{F26E3C32-0429-48E9-B306-E36A15F9A949}" dt="2020-11-28T17:29:41.297" v="82"/>
          <pc:sldLayoutMkLst>
            <pc:docMk/>
            <pc:sldMasterMk cId="2848429641" sldId="2147483686"/>
            <pc:sldLayoutMk cId="3649378605" sldId="2147483677"/>
          </pc:sldLayoutMkLst>
        </pc:sldLayoutChg>
        <pc:sldLayoutChg chg="add">
          <pc:chgData name="Ana Kulaš" userId="S::ana.kulas1@skolers.org::cecd6603-cbdf-4933-8cb5-e88ed4461a18" providerId="AD" clId="Web-{F26E3C32-0429-48E9-B306-E36A15F9A949}" dt="2020-11-28T17:29:41.297" v="82"/>
          <pc:sldLayoutMkLst>
            <pc:docMk/>
            <pc:sldMasterMk cId="2848429641" sldId="2147483686"/>
            <pc:sldLayoutMk cId="511164349" sldId="2147483678"/>
          </pc:sldLayoutMkLst>
        </pc:sldLayoutChg>
        <pc:sldLayoutChg chg="add">
          <pc:chgData name="Ana Kulaš" userId="S::ana.kulas1@skolers.org::cecd6603-cbdf-4933-8cb5-e88ed4461a18" providerId="AD" clId="Web-{F26E3C32-0429-48E9-B306-E36A15F9A949}" dt="2020-11-28T17:29:41.297" v="82"/>
          <pc:sldLayoutMkLst>
            <pc:docMk/>
            <pc:sldMasterMk cId="2848429641" sldId="2147483686"/>
            <pc:sldLayoutMk cId="3506974041" sldId="2147483679"/>
          </pc:sldLayoutMkLst>
        </pc:sldLayoutChg>
        <pc:sldLayoutChg chg="add">
          <pc:chgData name="Ana Kulaš" userId="S::ana.kulas1@skolers.org::cecd6603-cbdf-4933-8cb5-e88ed4461a18" providerId="AD" clId="Web-{F26E3C32-0429-48E9-B306-E36A15F9A949}" dt="2020-11-28T17:29:41.297" v="82"/>
          <pc:sldLayoutMkLst>
            <pc:docMk/>
            <pc:sldMasterMk cId="2848429641" sldId="2147483686"/>
            <pc:sldLayoutMk cId="3863780728" sldId="2147483680"/>
          </pc:sldLayoutMkLst>
        </pc:sldLayoutChg>
        <pc:sldLayoutChg chg="add">
          <pc:chgData name="Ana Kulaš" userId="S::ana.kulas1@skolers.org::cecd6603-cbdf-4933-8cb5-e88ed4461a18" providerId="AD" clId="Web-{F26E3C32-0429-48E9-B306-E36A15F9A949}" dt="2020-11-28T17:29:41.297" v="82"/>
          <pc:sldLayoutMkLst>
            <pc:docMk/>
            <pc:sldMasterMk cId="2848429641" sldId="2147483686"/>
            <pc:sldLayoutMk cId="3771310686" sldId="2147483681"/>
          </pc:sldLayoutMkLst>
        </pc:sldLayoutChg>
        <pc:sldLayoutChg chg="add">
          <pc:chgData name="Ana Kulaš" userId="S::ana.kulas1@skolers.org::cecd6603-cbdf-4933-8cb5-e88ed4461a18" providerId="AD" clId="Web-{F26E3C32-0429-48E9-B306-E36A15F9A949}" dt="2020-11-28T17:29:41.297" v="82"/>
          <pc:sldLayoutMkLst>
            <pc:docMk/>
            <pc:sldMasterMk cId="2848429641" sldId="2147483686"/>
            <pc:sldLayoutMk cId="1061368207" sldId="2147483682"/>
          </pc:sldLayoutMkLst>
        </pc:sldLayoutChg>
        <pc:sldLayoutChg chg="add">
          <pc:chgData name="Ana Kulaš" userId="S::ana.kulas1@skolers.org::cecd6603-cbdf-4933-8cb5-e88ed4461a18" providerId="AD" clId="Web-{F26E3C32-0429-48E9-B306-E36A15F9A949}" dt="2020-11-28T17:29:41.297" v="82"/>
          <pc:sldLayoutMkLst>
            <pc:docMk/>
            <pc:sldMasterMk cId="2848429641" sldId="2147483686"/>
            <pc:sldLayoutMk cId="3673872426" sldId="2147483683"/>
          </pc:sldLayoutMkLst>
        </pc:sldLayoutChg>
        <pc:sldLayoutChg chg="add">
          <pc:chgData name="Ana Kulaš" userId="S::ana.kulas1@skolers.org::cecd6603-cbdf-4933-8cb5-e88ed4461a18" providerId="AD" clId="Web-{F26E3C32-0429-48E9-B306-E36A15F9A949}" dt="2020-11-28T17:29:41.297" v="82"/>
          <pc:sldLayoutMkLst>
            <pc:docMk/>
            <pc:sldMasterMk cId="2848429641" sldId="2147483686"/>
            <pc:sldLayoutMk cId="2145057047" sldId="2147483684"/>
          </pc:sldLayoutMkLst>
        </pc:sldLayoutChg>
        <pc:sldLayoutChg chg="add">
          <pc:chgData name="Ana Kulaš" userId="S::ana.kulas1@skolers.org::cecd6603-cbdf-4933-8cb5-e88ed4461a18" providerId="AD" clId="Web-{F26E3C32-0429-48E9-B306-E36A15F9A949}" dt="2020-11-28T17:29:41.297" v="82"/>
          <pc:sldLayoutMkLst>
            <pc:docMk/>
            <pc:sldMasterMk cId="2848429641" sldId="2147483686"/>
            <pc:sldLayoutMk cId="2249204632" sldId="214748368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72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80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6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5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04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83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01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1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7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6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7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2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5" r:id="rId4"/>
    <p:sldLayoutId id="2147483676" r:id="rId5"/>
    <p:sldLayoutId id="2147483681" r:id="rId6"/>
    <p:sldLayoutId id="2147483677" r:id="rId7"/>
    <p:sldLayoutId id="2147483678" r:id="rId8"/>
    <p:sldLayoutId id="2147483679" r:id="rId9"/>
    <p:sldLayoutId id="2147483680" r:id="rId10"/>
    <p:sldLayoutId id="21474836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BC88933B-CFB2-4662-9CA9-2C1E08385B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909EEE1-52DB-4A86-AFCE-CCE9041848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52"/>
            <a:ext cx="12192000" cy="68573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305869" y="1994264"/>
            <a:ext cx="6935872" cy="3922755"/>
          </a:xfrm>
        </p:spPr>
        <p:txBody>
          <a:bodyPr>
            <a:normAutofit/>
          </a:bodyPr>
          <a:lstStyle/>
          <a:p>
            <a:pPr algn="r"/>
            <a:r>
              <a:rPr lang="sr-Latn-RS" err="1">
                <a:latin typeface="Contoso University"/>
              </a:rPr>
              <a:t>Српски</a:t>
            </a:r>
            <a:r>
              <a:rPr lang="sr-Latn-RS">
                <a:latin typeface="Contoso University"/>
              </a:rPr>
              <a:t> </a:t>
            </a:r>
            <a:r>
              <a:rPr lang="sr-Latn-RS" err="1">
                <a:latin typeface="Contoso University"/>
              </a:rPr>
              <a:t>језик</a:t>
            </a:r>
            <a:endParaRPr lang="sr-Latn-RS" err="1">
              <a:latin typeface="Wingdings 3"/>
              <a:sym typeface="Wingdings 3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083790" y="1050878"/>
            <a:ext cx="6157951" cy="943386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sr-Latn-RS">
                <a:latin typeface="Contoso University"/>
              </a:rPr>
              <a:t>8. разред</a:t>
            </a:r>
            <a:endParaRPr lang="sr-Latn-R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F8F0A6E-AB32-4DE3-8FF7-8CC02F0469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468" r="32226"/>
          <a:stretch/>
        </p:blipFill>
        <p:spPr>
          <a:xfrm>
            <a:off x="-2573" y="10"/>
            <a:ext cx="4811317" cy="6857988"/>
          </a:xfrm>
          <a:custGeom>
            <a:avLst/>
            <a:gdLst/>
            <a:ahLst/>
            <a:cxnLst/>
            <a:rect l="l" t="t" r="r" b="b"/>
            <a:pathLst>
              <a:path w="4811317" h="6857998">
                <a:moveTo>
                  <a:pt x="0" y="0"/>
                </a:moveTo>
                <a:lnTo>
                  <a:pt x="4811317" y="0"/>
                </a:lnTo>
                <a:lnTo>
                  <a:pt x="2712446" y="6857998"/>
                </a:lnTo>
                <a:lnTo>
                  <a:pt x="0" y="6857998"/>
                </a:lnTo>
                <a:close/>
              </a:path>
            </a:pathLst>
          </a:cu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326FE4BA-3BD1-4AB3-A3EB-39FF16D964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3418764" y="0"/>
            <a:ext cx="815637" cy="685734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CBD85EF3-E980-4EF9-BF91-C0540D302A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  <a:endCxn id="15" idx="2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5468380"/>
            <a:ext cx="6096000" cy="138961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57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B1064E-3433-49E5-B82F-EC83EA5C1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>
                <a:latin typeface="Contoso University"/>
              </a:rPr>
              <a:t>Непотпуне</a:t>
            </a:r>
            <a:r>
              <a:rPr lang="en-US" sz="3200" dirty="0">
                <a:latin typeface="Contoso University"/>
              </a:rPr>
              <a:t> </a:t>
            </a:r>
            <a:r>
              <a:rPr lang="en-US" sz="3200" dirty="0" err="1">
                <a:latin typeface="Contoso University"/>
              </a:rPr>
              <a:t>реченице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7F2151-AF7B-4422-8A99-84475B08E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434" y="2484007"/>
            <a:ext cx="9906000" cy="234227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err="1">
                <a:latin typeface="Contoso University"/>
              </a:rPr>
              <a:t>Непотпуним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 err="1">
                <a:latin typeface="Contoso University"/>
              </a:rPr>
              <a:t>реченицама</a:t>
            </a:r>
            <a:r>
              <a:rPr lang="en-US" sz="2800" dirty="0">
                <a:latin typeface="Contoso University"/>
              </a:rPr>
              <a:t> </a:t>
            </a:r>
            <a:r>
              <a:rPr lang="en-US" sz="2800" err="1">
                <a:latin typeface="Contoso University"/>
              </a:rPr>
              <a:t>називамо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 err="1">
                <a:latin typeface="Contoso University"/>
              </a:rPr>
              <a:t>реченице</a:t>
            </a:r>
            <a:r>
              <a:rPr lang="en-US" sz="2800" dirty="0">
                <a:latin typeface="Contoso University"/>
              </a:rPr>
              <a:t> у </a:t>
            </a:r>
            <a:r>
              <a:rPr lang="en-US" sz="2800" err="1">
                <a:latin typeface="Contoso University"/>
              </a:rPr>
              <a:t>којима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 err="1">
                <a:latin typeface="Contoso University"/>
              </a:rPr>
              <a:t>је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>
                <a:latin typeface="Contoso University"/>
              </a:rPr>
              <a:t>изостављен </a:t>
            </a:r>
            <a:r>
              <a:rPr lang="en-US" sz="2800" b="1" err="1">
                <a:latin typeface="Contoso University"/>
              </a:rPr>
              <a:t>субјекат</a:t>
            </a:r>
            <a:r>
              <a:rPr lang="en-US" sz="2800" b="1" dirty="0">
                <a:latin typeface="Contoso University"/>
              </a:rPr>
              <a:t>, </a:t>
            </a:r>
            <a:r>
              <a:rPr lang="en-US" sz="2800" err="1">
                <a:latin typeface="Contoso University"/>
              </a:rPr>
              <a:t>па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 err="1">
                <a:latin typeface="Contoso University"/>
              </a:rPr>
              <a:t>чак</a:t>
            </a:r>
            <a:r>
              <a:rPr lang="en-US" sz="2800" dirty="0">
                <a:latin typeface="Contoso University"/>
              </a:rPr>
              <a:t> и </a:t>
            </a:r>
            <a:r>
              <a:rPr lang="en-US" sz="2800" b="1" err="1">
                <a:latin typeface="Contoso University"/>
              </a:rPr>
              <a:t>предикат</a:t>
            </a:r>
            <a:r>
              <a:rPr lang="en-US" sz="2800" dirty="0">
                <a:latin typeface="Contoso University"/>
              </a:rPr>
              <a:t>, </a:t>
            </a:r>
            <a:r>
              <a:rPr lang="en-US" sz="2800" err="1">
                <a:latin typeface="Contoso University"/>
              </a:rPr>
              <a:t>али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 err="1">
                <a:latin typeface="Contoso University"/>
              </a:rPr>
              <a:t>оне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 err="1">
                <a:latin typeface="Contoso University"/>
              </a:rPr>
              <a:t>упркос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 err="1">
                <a:latin typeface="Contoso University"/>
              </a:rPr>
              <a:t>томе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 err="1">
                <a:latin typeface="Contoso University"/>
              </a:rPr>
              <a:t>имају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 err="1">
                <a:latin typeface="Contoso University"/>
              </a:rPr>
              <a:t>потпуно</a:t>
            </a:r>
            <a:r>
              <a:rPr lang="en-US" sz="2800" dirty="0">
                <a:latin typeface="Contoso University"/>
              </a:rPr>
              <a:t> и </a:t>
            </a:r>
            <a:r>
              <a:rPr lang="en-US" sz="2800" err="1">
                <a:latin typeface="Contoso University"/>
              </a:rPr>
              <a:t>јасно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 err="1">
                <a:latin typeface="Contoso University"/>
              </a:rPr>
              <a:t>значење</a:t>
            </a:r>
            <a:r>
              <a:rPr lang="en-US" sz="2800" dirty="0">
                <a:latin typeface="Contoso University"/>
              </a:rPr>
              <a:t>.</a:t>
            </a:r>
          </a:p>
          <a:p>
            <a:endParaRPr lang="en-US" sz="2800" dirty="0">
              <a:latin typeface="Contoso University"/>
            </a:endParaRPr>
          </a:p>
          <a:p>
            <a:endParaRPr lang="en-US" sz="2800" dirty="0">
              <a:latin typeface="Contoso University"/>
            </a:endParaRPr>
          </a:p>
        </p:txBody>
      </p:sp>
    </p:spTree>
    <p:extLst>
      <p:ext uri="{BB962C8B-B14F-4D97-AF65-F5344CB8AC3E}">
        <p14:creationId xmlns:p14="http://schemas.microsoft.com/office/powerpoint/2010/main" val="3877036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C91F88-D5CF-4C60-8088-1DA85FE2E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585" y="1319441"/>
            <a:ext cx="9906000" cy="471453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 dirty="0"/>
              <a:t>    </a:t>
            </a:r>
            <a:r>
              <a:rPr lang="en-US" dirty="0" err="1">
                <a:latin typeface="Contoso University"/>
              </a:rPr>
              <a:t>Примјер</a:t>
            </a:r>
            <a:r>
              <a:rPr lang="en-US" dirty="0">
                <a:latin typeface="Contoso University"/>
              </a:rPr>
              <a:t>:</a:t>
            </a:r>
            <a:endParaRPr lang="en-US" dirty="0"/>
          </a:p>
          <a:p>
            <a:pPr>
              <a:buNone/>
            </a:pPr>
            <a:r>
              <a:rPr lang="en-US" sz="2800" i="1" dirty="0">
                <a:latin typeface="Contoso University"/>
              </a:rPr>
              <a:t>     </a:t>
            </a:r>
            <a:r>
              <a:rPr lang="en-US" sz="2800" i="1" dirty="0" err="1">
                <a:latin typeface="Contoso University"/>
              </a:rPr>
              <a:t>Наставник</a:t>
            </a:r>
            <a:r>
              <a:rPr lang="en-US" sz="2800" i="1" dirty="0">
                <a:latin typeface="Contoso University"/>
              </a:rPr>
              <a:t> </a:t>
            </a:r>
            <a:r>
              <a:rPr lang="en-US" sz="2800" i="1" dirty="0" err="1">
                <a:latin typeface="Contoso University"/>
              </a:rPr>
              <a:t>пита</a:t>
            </a:r>
            <a:r>
              <a:rPr lang="en-US" sz="2800" i="1" dirty="0">
                <a:latin typeface="Contoso University"/>
              </a:rPr>
              <a:t>:,,</a:t>
            </a:r>
            <a:r>
              <a:rPr lang="en-US" sz="2800" i="1" dirty="0" err="1">
                <a:latin typeface="Contoso University"/>
              </a:rPr>
              <a:t>Кад</a:t>
            </a:r>
            <a:r>
              <a:rPr lang="en-US" sz="2800" i="1" dirty="0">
                <a:latin typeface="Contoso University"/>
              </a:rPr>
              <a:t> </a:t>
            </a:r>
            <a:r>
              <a:rPr lang="en-US" sz="2800" i="1" dirty="0" err="1">
                <a:latin typeface="Contoso University"/>
              </a:rPr>
              <a:t>је</a:t>
            </a:r>
            <a:r>
              <a:rPr lang="en-US" sz="2800" i="1" dirty="0">
                <a:latin typeface="Contoso University"/>
              </a:rPr>
              <a:t> </a:t>
            </a:r>
            <a:r>
              <a:rPr lang="en-US" sz="2800" i="1" dirty="0" err="1">
                <a:latin typeface="Contoso University"/>
              </a:rPr>
              <a:t>била</a:t>
            </a:r>
            <a:r>
              <a:rPr lang="en-US" sz="2800" i="1" dirty="0">
                <a:latin typeface="Contoso University"/>
              </a:rPr>
              <a:t> </a:t>
            </a:r>
            <a:r>
              <a:rPr lang="en-US" sz="2800" i="1" dirty="0" err="1">
                <a:latin typeface="Contoso University"/>
              </a:rPr>
              <a:t>Косовска</a:t>
            </a:r>
            <a:r>
              <a:rPr lang="en-US" sz="2800" i="1" dirty="0">
                <a:latin typeface="Contoso University"/>
              </a:rPr>
              <a:t> </a:t>
            </a:r>
            <a:r>
              <a:rPr lang="en-US" sz="2800" i="1" dirty="0" err="1">
                <a:latin typeface="Contoso University"/>
              </a:rPr>
              <a:t>битка</a:t>
            </a:r>
            <a:r>
              <a:rPr lang="en-US" sz="2800" i="1" dirty="0">
                <a:latin typeface="Contoso University"/>
              </a:rPr>
              <a:t>?"</a:t>
            </a:r>
            <a:endParaRPr lang="en-US" dirty="0"/>
          </a:p>
          <a:p>
            <a:pPr>
              <a:buNone/>
            </a:pPr>
            <a:r>
              <a:rPr lang="en-US" sz="2800" i="1" dirty="0">
                <a:latin typeface="Contoso University"/>
              </a:rPr>
              <a:t>     Ученик:,,1389."</a:t>
            </a:r>
          </a:p>
          <a:p>
            <a:pPr>
              <a:buNone/>
            </a:pPr>
            <a:endParaRPr lang="en-US" sz="2800" i="1" dirty="0">
              <a:latin typeface="Contoso University"/>
            </a:endParaRPr>
          </a:p>
          <a:p>
            <a:pPr>
              <a:buNone/>
            </a:pPr>
            <a:r>
              <a:rPr lang="en-US" sz="2800" dirty="0">
                <a:latin typeface="Contoso University"/>
              </a:rPr>
              <a:t>У </a:t>
            </a:r>
            <a:r>
              <a:rPr lang="en-US" sz="2800" dirty="0" err="1">
                <a:latin typeface="Contoso University"/>
              </a:rPr>
              <a:t>одговору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 dirty="0" err="1">
                <a:latin typeface="Contoso University"/>
              </a:rPr>
              <a:t>је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 dirty="0" err="1">
                <a:latin typeface="Contoso University"/>
              </a:rPr>
              <a:t>изостављен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 dirty="0" err="1">
                <a:latin typeface="Contoso University"/>
              </a:rPr>
              <a:t>субјекат</a:t>
            </a:r>
            <a:r>
              <a:rPr lang="en-US" sz="2800" dirty="0">
                <a:latin typeface="Contoso University"/>
              </a:rPr>
              <a:t> - </a:t>
            </a:r>
            <a:r>
              <a:rPr lang="en-US" sz="2800" i="1" u="sng" dirty="0" err="1">
                <a:latin typeface="Contoso University"/>
              </a:rPr>
              <a:t>Косовска</a:t>
            </a:r>
            <a:r>
              <a:rPr lang="en-US" sz="2800" i="1" u="sng" dirty="0">
                <a:latin typeface="Contoso University"/>
              </a:rPr>
              <a:t> </a:t>
            </a:r>
            <a:r>
              <a:rPr lang="en-US" sz="2800" i="1" u="sng" dirty="0" err="1">
                <a:latin typeface="Contoso University"/>
              </a:rPr>
              <a:t>битка</a:t>
            </a:r>
            <a:r>
              <a:rPr lang="en-US" sz="2800" dirty="0">
                <a:latin typeface="Contoso University"/>
              </a:rPr>
              <a:t>;</a:t>
            </a:r>
          </a:p>
          <a:p>
            <a:pPr>
              <a:buNone/>
            </a:pPr>
            <a:r>
              <a:rPr lang="en-US" sz="2800" dirty="0" err="1">
                <a:latin typeface="Contoso University"/>
              </a:rPr>
              <a:t>Али</a:t>
            </a:r>
            <a:r>
              <a:rPr lang="en-US" sz="2800" dirty="0">
                <a:latin typeface="Contoso University"/>
              </a:rPr>
              <a:t> и </a:t>
            </a:r>
            <a:r>
              <a:rPr lang="en-US" sz="2800" dirty="0" err="1">
                <a:latin typeface="Contoso University"/>
              </a:rPr>
              <a:t>предикат</a:t>
            </a:r>
            <a:r>
              <a:rPr lang="en-US" sz="2800" dirty="0">
                <a:latin typeface="Contoso University"/>
              </a:rPr>
              <a:t> - </a:t>
            </a:r>
            <a:r>
              <a:rPr lang="en-US" sz="2800" i="1" u="sng" dirty="0" err="1">
                <a:latin typeface="Contoso University"/>
              </a:rPr>
              <a:t>је</a:t>
            </a:r>
            <a:r>
              <a:rPr lang="en-US" sz="2800" i="1" u="sng" dirty="0">
                <a:latin typeface="Contoso University"/>
              </a:rPr>
              <a:t> </a:t>
            </a:r>
            <a:r>
              <a:rPr lang="en-US" sz="2800" i="1" u="sng" dirty="0" err="1">
                <a:latin typeface="Contoso University"/>
              </a:rPr>
              <a:t>била</a:t>
            </a:r>
            <a:r>
              <a:rPr lang="en-US" sz="2800" dirty="0">
                <a:latin typeface="Contoso University"/>
              </a:rPr>
              <a:t>.</a:t>
            </a:r>
          </a:p>
          <a:p>
            <a:pPr>
              <a:buNone/>
            </a:pPr>
            <a:r>
              <a:rPr lang="en-US" sz="2800" dirty="0">
                <a:latin typeface="Contoso University"/>
              </a:rPr>
              <a:t>Исказана је само прилошка одредба за вријеме - </a:t>
            </a:r>
            <a:r>
              <a:rPr lang="en-US" sz="2800" i="1" u="sng" dirty="0">
                <a:latin typeface="Contoso University"/>
              </a:rPr>
              <a:t>1389</a:t>
            </a:r>
            <a:r>
              <a:rPr lang="en-US" sz="2800" u="sng" dirty="0">
                <a:latin typeface="Contoso University"/>
              </a:rPr>
              <a:t>.</a:t>
            </a:r>
            <a:r>
              <a:rPr lang="en-US" sz="2800" dirty="0">
                <a:latin typeface="Contoso University"/>
              </a:rPr>
              <a:t> </a:t>
            </a:r>
          </a:p>
          <a:p>
            <a:pPr>
              <a:buNone/>
            </a:pPr>
            <a:endParaRPr lang="en-US" sz="2800" dirty="0">
              <a:latin typeface="Contoso University"/>
            </a:endParaRPr>
          </a:p>
        </p:txBody>
      </p:sp>
    </p:spTree>
    <p:extLst>
      <p:ext uri="{BB962C8B-B14F-4D97-AF65-F5344CB8AC3E}">
        <p14:creationId xmlns:p14="http://schemas.microsoft.com/office/powerpoint/2010/main" val="64808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7B16A8-56FB-4D74-91EE-DFC72D59E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33177"/>
            <a:ext cx="9906000" cy="480080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 err="1">
                <a:latin typeface="Contoso University"/>
              </a:rPr>
              <a:t>Таквих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 dirty="0" err="1">
                <a:latin typeface="Contoso University"/>
              </a:rPr>
              <a:t>примјера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 dirty="0" err="1">
                <a:latin typeface="Contoso University"/>
              </a:rPr>
              <a:t>имамо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 dirty="0" err="1">
                <a:latin typeface="Contoso University"/>
              </a:rPr>
              <a:t>много</a:t>
            </a:r>
            <a:r>
              <a:rPr lang="en-US" sz="2800" dirty="0">
                <a:latin typeface="Contoso University"/>
              </a:rPr>
              <a:t> у </a:t>
            </a:r>
            <a:r>
              <a:rPr lang="en-US" sz="2800" dirty="0" err="1">
                <a:latin typeface="Contoso University"/>
              </a:rPr>
              <a:t>свакодневној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 dirty="0" err="1">
                <a:latin typeface="Contoso University"/>
              </a:rPr>
              <a:t>комуникацији</a:t>
            </a:r>
            <a:r>
              <a:rPr lang="en-US" sz="2800" dirty="0">
                <a:latin typeface="Contoso University"/>
              </a:rPr>
              <a:t>:</a:t>
            </a:r>
          </a:p>
          <a:p>
            <a:pPr marL="0" indent="0">
              <a:buNone/>
            </a:pPr>
            <a:r>
              <a:rPr lang="en-US" sz="2800" dirty="0">
                <a:latin typeface="Contoso University"/>
              </a:rPr>
              <a:t>     </a:t>
            </a:r>
            <a:r>
              <a:rPr lang="en-US" sz="2800" i="1" dirty="0">
                <a:latin typeface="Contoso University"/>
              </a:rPr>
              <a:t>- </a:t>
            </a:r>
            <a:r>
              <a:rPr lang="en-US" sz="2800" i="1" dirty="0" err="1">
                <a:latin typeface="Contoso University"/>
              </a:rPr>
              <a:t>Гдје</a:t>
            </a:r>
            <a:r>
              <a:rPr lang="en-US" sz="2800" i="1" dirty="0">
                <a:latin typeface="Contoso University"/>
              </a:rPr>
              <a:t> </a:t>
            </a:r>
            <a:r>
              <a:rPr lang="en-US" sz="2800" i="1" dirty="0" err="1">
                <a:latin typeface="Contoso University"/>
              </a:rPr>
              <a:t>идеш</a:t>
            </a:r>
            <a:r>
              <a:rPr lang="en-US" sz="2800" i="1" dirty="0">
                <a:latin typeface="Contoso University"/>
              </a:rPr>
              <a:t>?</a:t>
            </a:r>
          </a:p>
          <a:p>
            <a:pPr marL="0" indent="0">
              <a:buNone/>
            </a:pPr>
            <a:r>
              <a:rPr lang="en-US" sz="2800" i="1" dirty="0">
                <a:latin typeface="Contoso University"/>
              </a:rPr>
              <a:t>     - У </a:t>
            </a:r>
            <a:r>
              <a:rPr lang="en-US" sz="2800" i="1" dirty="0" err="1">
                <a:latin typeface="Contoso University"/>
              </a:rPr>
              <a:t>школу</a:t>
            </a:r>
            <a:r>
              <a:rPr lang="en-US" sz="2800" i="1" dirty="0">
                <a:latin typeface="Contoso University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latin typeface="Contoso University"/>
              </a:rPr>
              <a:t>У </a:t>
            </a:r>
            <a:r>
              <a:rPr lang="en-US" sz="2800" dirty="0" err="1">
                <a:latin typeface="Contoso University"/>
              </a:rPr>
              <a:t>одговору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 dirty="0" err="1">
                <a:latin typeface="Contoso University"/>
              </a:rPr>
              <a:t>је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 dirty="0" err="1">
                <a:latin typeface="Contoso University"/>
              </a:rPr>
              <a:t>изостављен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 dirty="0" err="1">
                <a:latin typeface="Contoso University"/>
              </a:rPr>
              <a:t>субјекат</a:t>
            </a:r>
            <a:r>
              <a:rPr lang="en-US" sz="2800" dirty="0">
                <a:latin typeface="Contoso University"/>
              </a:rPr>
              <a:t> - </a:t>
            </a:r>
            <a:r>
              <a:rPr lang="en-US" sz="2800" i="1" u="sng" dirty="0">
                <a:latin typeface="Contoso University"/>
              </a:rPr>
              <a:t>Ја</a:t>
            </a:r>
            <a:r>
              <a:rPr lang="en-US" sz="2800" u="sng" dirty="0">
                <a:latin typeface="Contoso University"/>
              </a:rPr>
              <a:t>;</a:t>
            </a:r>
          </a:p>
          <a:p>
            <a:pPr marL="0" indent="0">
              <a:buNone/>
            </a:pPr>
            <a:r>
              <a:rPr lang="en-US" sz="2800" dirty="0">
                <a:latin typeface="Contoso University"/>
              </a:rPr>
              <a:t>И предикат - </a:t>
            </a:r>
            <a:r>
              <a:rPr lang="en-US" sz="2800" i="1" u="sng" dirty="0" err="1">
                <a:latin typeface="Contoso University"/>
              </a:rPr>
              <a:t>Идем</a:t>
            </a:r>
            <a:r>
              <a:rPr lang="en-US" sz="2800" dirty="0">
                <a:latin typeface="Contoso University"/>
              </a:rPr>
              <a:t>.</a:t>
            </a:r>
          </a:p>
          <a:p>
            <a:pPr marL="0" indent="0">
              <a:buNone/>
            </a:pPr>
            <a:endParaRPr lang="en-US" sz="2800" dirty="0">
              <a:latin typeface="Contoso University"/>
            </a:endParaRPr>
          </a:p>
          <a:p>
            <a:pPr marL="0" indent="0">
              <a:buNone/>
            </a:pPr>
            <a:r>
              <a:rPr lang="en-US" sz="2800" dirty="0" err="1">
                <a:latin typeface="Contoso University"/>
              </a:rPr>
              <a:t>Овакав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 dirty="0" err="1">
                <a:latin typeface="Contoso University"/>
              </a:rPr>
              <a:t>разговор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 dirty="0" err="1">
                <a:latin typeface="Contoso University"/>
              </a:rPr>
              <a:t>је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 dirty="0" err="1">
                <a:latin typeface="Contoso University"/>
              </a:rPr>
              <a:t>потпуно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 dirty="0" err="1">
                <a:latin typeface="Contoso University"/>
              </a:rPr>
              <a:t>разумљив</a:t>
            </a:r>
            <a:r>
              <a:rPr lang="en-US" sz="2800" dirty="0">
                <a:latin typeface="Contoso University"/>
              </a:rPr>
              <a:t> и </a:t>
            </a:r>
            <a:r>
              <a:rPr lang="en-US" sz="2800" dirty="0" err="1">
                <a:latin typeface="Contoso University"/>
              </a:rPr>
              <a:t>исправан</a:t>
            </a:r>
            <a:r>
              <a:rPr lang="en-US" sz="2800" dirty="0">
                <a:latin typeface="Contoso University"/>
              </a:rPr>
              <a:t>.</a:t>
            </a:r>
          </a:p>
          <a:p>
            <a:pPr marL="0" indent="0">
              <a:buNone/>
            </a:pPr>
            <a:endParaRPr lang="en-US" sz="2800" dirty="0">
              <a:latin typeface="Contoso University"/>
            </a:endParaRPr>
          </a:p>
          <a:p>
            <a:pPr marL="0" indent="0">
              <a:buNone/>
            </a:pPr>
            <a:endParaRPr lang="en-US" sz="2800" dirty="0">
              <a:latin typeface="Contoso University"/>
            </a:endParaRPr>
          </a:p>
        </p:txBody>
      </p:sp>
    </p:spTree>
    <p:extLst>
      <p:ext uri="{BB962C8B-B14F-4D97-AF65-F5344CB8AC3E}">
        <p14:creationId xmlns:p14="http://schemas.microsoft.com/office/powerpoint/2010/main" val="360883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DFFEA-D442-482C-BCBF-FB73996FF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908913"/>
            <a:ext cx="9906000" cy="41250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 err="1">
                <a:latin typeface="Contoso University"/>
              </a:rPr>
              <a:t>Примјери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 dirty="0" err="1">
                <a:latin typeface="Contoso University"/>
              </a:rPr>
              <a:t>непотпуних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 dirty="0" err="1">
                <a:latin typeface="Contoso University"/>
              </a:rPr>
              <a:t>реченица</a:t>
            </a:r>
            <a:r>
              <a:rPr lang="en-US" sz="2800" dirty="0">
                <a:latin typeface="Contoso University"/>
              </a:rPr>
              <a:t>:</a:t>
            </a:r>
          </a:p>
          <a:p>
            <a:endParaRPr lang="en-US" sz="2800" dirty="0">
              <a:latin typeface="Contoso University"/>
            </a:endParaRPr>
          </a:p>
          <a:p>
            <a:pPr marL="0" indent="0">
              <a:buNone/>
            </a:pPr>
            <a:r>
              <a:rPr lang="en-US" sz="2800" dirty="0">
                <a:latin typeface="Contoso University"/>
              </a:rPr>
              <a:t>   </a:t>
            </a:r>
            <a:r>
              <a:rPr lang="en-US" sz="2800" i="1" dirty="0" err="1">
                <a:latin typeface="Contoso University"/>
              </a:rPr>
              <a:t>Горе</a:t>
            </a:r>
            <a:r>
              <a:rPr lang="en-US" sz="2800" i="1" dirty="0">
                <a:latin typeface="Contoso University"/>
              </a:rPr>
              <a:t> </a:t>
            </a:r>
            <a:r>
              <a:rPr lang="en-US" sz="2800" i="1" dirty="0" err="1">
                <a:latin typeface="Contoso University"/>
              </a:rPr>
              <a:t>главу</a:t>
            </a:r>
            <a:r>
              <a:rPr lang="en-US" sz="2800" i="1" dirty="0">
                <a:latin typeface="Contoso University"/>
              </a:rPr>
              <a:t>!</a:t>
            </a:r>
            <a:r>
              <a:rPr lang="en-US" sz="2800" dirty="0">
                <a:latin typeface="Contoso University"/>
              </a:rPr>
              <a:t> (</a:t>
            </a:r>
            <a:r>
              <a:rPr lang="en-US" sz="2800" dirty="0" err="1">
                <a:latin typeface="Contoso University"/>
              </a:rPr>
              <a:t>изостављен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 dirty="0" err="1">
                <a:latin typeface="Contoso University"/>
              </a:rPr>
              <a:t>је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 dirty="0" err="1">
                <a:latin typeface="Contoso University"/>
              </a:rPr>
              <a:t>предикат</a:t>
            </a:r>
            <a:r>
              <a:rPr lang="en-US" sz="2800" dirty="0">
                <a:latin typeface="Contoso University"/>
              </a:rPr>
              <a:t> - </a:t>
            </a:r>
            <a:r>
              <a:rPr lang="en-US" sz="2800" i="1" u="sng" dirty="0" err="1">
                <a:latin typeface="Contoso University"/>
              </a:rPr>
              <a:t>дигни</a:t>
            </a:r>
            <a:r>
              <a:rPr lang="en-US" sz="2800" dirty="0">
                <a:latin typeface="Contoso University"/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latin typeface="Contoso University"/>
              </a:rPr>
              <a:t>   </a:t>
            </a:r>
            <a:r>
              <a:rPr lang="en-US" sz="2800" i="1" dirty="0" err="1">
                <a:latin typeface="Contoso University"/>
              </a:rPr>
              <a:t>Куда</a:t>
            </a:r>
            <a:r>
              <a:rPr lang="en-US" sz="2800" i="1" dirty="0">
                <a:latin typeface="Contoso University"/>
              </a:rPr>
              <a:t>?</a:t>
            </a:r>
            <a:r>
              <a:rPr lang="en-US" sz="2800" dirty="0">
                <a:latin typeface="Contoso University"/>
              </a:rPr>
              <a:t> (</a:t>
            </a:r>
            <a:r>
              <a:rPr lang="en-US" sz="2800" dirty="0" err="1">
                <a:latin typeface="Contoso University"/>
              </a:rPr>
              <a:t>изостављен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 dirty="0" err="1">
                <a:latin typeface="Contoso University"/>
              </a:rPr>
              <a:t>је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 dirty="0" err="1">
                <a:latin typeface="Contoso University"/>
              </a:rPr>
              <a:t>предикат</a:t>
            </a:r>
            <a:r>
              <a:rPr lang="en-US" sz="2800" dirty="0">
                <a:latin typeface="Contoso University"/>
              </a:rPr>
              <a:t> - </a:t>
            </a:r>
            <a:r>
              <a:rPr lang="en-US" sz="2800" i="1" u="sng" dirty="0" err="1">
                <a:latin typeface="Contoso University"/>
              </a:rPr>
              <a:t>идеш</a:t>
            </a:r>
            <a:r>
              <a:rPr lang="en-US" sz="2800" dirty="0">
                <a:latin typeface="Contoso University"/>
              </a:rPr>
              <a:t>)</a:t>
            </a:r>
            <a:endParaRPr lang="en-US" sz="2800" u="sng" dirty="0">
              <a:latin typeface="Contoso University"/>
            </a:endParaRPr>
          </a:p>
          <a:p>
            <a:pPr marL="0" indent="0">
              <a:buNone/>
            </a:pPr>
            <a:r>
              <a:rPr lang="en-US" sz="2800" dirty="0">
                <a:latin typeface="Contoso University"/>
              </a:rPr>
              <a:t>   </a:t>
            </a:r>
            <a:r>
              <a:rPr lang="en-US" sz="2800" i="1" dirty="0" err="1">
                <a:latin typeface="Contoso University"/>
              </a:rPr>
              <a:t>Ватра</a:t>
            </a:r>
            <a:r>
              <a:rPr lang="en-US" sz="2800" dirty="0">
                <a:latin typeface="Contoso University"/>
              </a:rPr>
              <a:t>! (</a:t>
            </a:r>
            <a:r>
              <a:rPr lang="en-US" sz="2800" dirty="0" err="1">
                <a:latin typeface="Contoso University"/>
              </a:rPr>
              <a:t>изостављен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 dirty="0" err="1">
                <a:latin typeface="Contoso University"/>
              </a:rPr>
              <a:t>је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 dirty="0" err="1">
                <a:latin typeface="Contoso University"/>
              </a:rPr>
              <a:t>предикат</a:t>
            </a:r>
            <a:r>
              <a:rPr lang="en-US" sz="2800" dirty="0">
                <a:latin typeface="Contoso University"/>
              </a:rPr>
              <a:t> - </a:t>
            </a:r>
            <a:r>
              <a:rPr lang="en-US" sz="2800" i="1" u="sng" dirty="0" err="1">
                <a:latin typeface="Contoso University"/>
              </a:rPr>
              <a:t>гори</a:t>
            </a:r>
            <a:r>
              <a:rPr lang="en-US" sz="2800" dirty="0">
                <a:latin typeface="Contoso University"/>
              </a:rPr>
              <a:t>)</a:t>
            </a:r>
            <a:endParaRPr lang="en-US" sz="2800" u="sng" dirty="0">
              <a:latin typeface="Contoso University"/>
            </a:endParaRPr>
          </a:p>
        </p:txBody>
      </p:sp>
    </p:spTree>
    <p:extLst>
      <p:ext uri="{BB962C8B-B14F-4D97-AF65-F5344CB8AC3E}">
        <p14:creationId xmlns:p14="http://schemas.microsoft.com/office/powerpoint/2010/main" val="1618938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2CE1FD-089B-4C45-9C02-DDFBA4D97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ontoso University"/>
              </a:rPr>
              <a:t>Безличне реченице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F775E2-A8C0-407D-B937-CC0E3D4BB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>
                <a:latin typeface="Contoso University"/>
              </a:rPr>
              <a:t>Најпростије речено то су реченице без субјекта.</a:t>
            </a:r>
          </a:p>
          <a:p>
            <a:r>
              <a:rPr lang="en-US" sz="2800">
                <a:latin typeface="Contoso University"/>
              </a:rPr>
              <a:t>Најчешће означавају нека збивања у природи:</a:t>
            </a:r>
            <a:endParaRPr lang="en-US" sz="2800" dirty="0">
              <a:latin typeface="Contoso University"/>
            </a:endParaRPr>
          </a:p>
          <a:p>
            <a:pPr marL="0" indent="0">
              <a:buNone/>
            </a:pPr>
            <a:r>
              <a:rPr lang="en-US" sz="2800" dirty="0">
                <a:latin typeface="Contoso University"/>
              </a:rPr>
              <a:t>   </a:t>
            </a:r>
            <a:r>
              <a:rPr lang="en-US" sz="2800" i="1">
                <a:latin typeface="Contoso University"/>
              </a:rPr>
              <a:t>Грми. Сијева. Наоблачило се. Разведрило се.</a:t>
            </a:r>
          </a:p>
          <a:p>
            <a:pPr marL="0" indent="0">
              <a:buNone/>
            </a:pPr>
            <a:endParaRPr lang="en-US" sz="2800" i="1" dirty="0">
              <a:latin typeface="Contoso University"/>
            </a:endParaRPr>
          </a:p>
          <a:p>
            <a:pPr marL="0" indent="0">
              <a:buNone/>
            </a:pPr>
            <a:r>
              <a:rPr lang="en-US" sz="2800" dirty="0">
                <a:latin typeface="Contoso University"/>
              </a:rPr>
              <a:t>- Ми знамо да те реченице ипак имају вршиоца радње, </a:t>
            </a:r>
            <a:r>
              <a:rPr lang="en-US" sz="2800">
                <a:latin typeface="Contoso University"/>
              </a:rPr>
              <a:t>збивања, али га није могуће одредити.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38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AC6492-38A7-4264-86B1-F80387790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132536"/>
            <a:ext cx="9906000" cy="490144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>
                <a:latin typeface="Contoso University"/>
              </a:rPr>
              <a:t>Неке од безличних реченица су:</a:t>
            </a:r>
            <a:endParaRPr lang="en-US">
              <a:latin typeface="Univers Condensed Light"/>
            </a:endParaRPr>
          </a:p>
          <a:p>
            <a:pPr marL="0" indent="0">
              <a:buNone/>
            </a:pPr>
            <a:r>
              <a:rPr lang="en-US" sz="2800" dirty="0">
                <a:latin typeface="Contoso University"/>
              </a:rPr>
              <a:t>  </a:t>
            </a:r>
            <a:r>
              <a:rPr lang="en-US" sz="2800" i="1">
                <a:latin typeface="Contoso University"/>
              </a:rPr>
              <a:t>На свадби се </a:t>
            </a:r>
            <a:r>
              <a:rPr lang="en-US" sz="2800" b="1" i="1">
                <a:latin typeface="Contoso University"/>
              </a:rPr>
              <a:t>играло</a:t>
            </a:r>
            <a:r>
              <a:rPr lang="en-US" sz="2800" i="1">
                <a:latin typeface="Contoso University"/>
              </a:rPr>
              <a:t> и </a:t>
            </a:r>
            <a:r>
              <a:rPr lang="en-US" sz="2800" b="1" i="1">
                <a:latin typeface="Contoso University"/>
              </a:rPr>
              <a:t>пјевало</a:t>
            </a:r>
            <a:r>
              <a:rPr lang="en-US" sz="2800" i="1">
                <a:latin typeface="Contoso University"/>
              </a:rPr>
              <a:t> до зоре.</a:t>
            </a:r>
            <a:endParaRPr lang="en-US" sz="2800" dirty="0">
              <a:latin typeface="Contoso University"/>
            </a:endParaRPr>
          </a:p>
          <a:p>
            <a:pPr marL="0" indent="0">
              <a:buNone/>
            </a:pPr>
            <a:r>
              <a:rPr lang="en-US" sz="2800" i="1">
                <a:latin typeface="Contoso University"/>
              </a:rPr>
              <a:t>  О томе се </a:t>
            </a:r>
            <a:r>
              <a:rPr lang="en-US" sz="2800" b="1" i="1">
                <a:latin typeface="Contoso University"/>
              </a:rPr>
              <a:t>причало</a:t>
            </a:r>
            <a:r>
              <a:rPr lang="en-US" sz="2800" i="1">
                <a:latin typeface="Contoso University"/>
              </a:rPr>
              <a:t> недјељу дана.</a:t>
            </a:r>
          </a:p>
          <a:p>
            <a:pPr marL="0" indent="0">
              <a:buNone/>
            </a:pPr>
            <a:r>
              <a:rPr lang="en-US" sz="2800" i="1">
                <a:latin typeface="Contoso University"/>
              </a:rPr>
              <a:t>  У град се свакодневно </a:t>
            </a:r>
            <a:r>
              <a:rPr lang="en-US" sz="2800" b="1" i="1">
                <a:latin typeface="Contoso University"/>
              </a:rPr>
              <a:t>одлазило</a:t>
            </a:r>
            <a:r>
              <a:rPr lang="en-US" sz="2800" i="1">
                <a:latin typeface="Contoso University"/>
              </a:rPr>
              <a:t>.</a:t>
            </a:r>
          </a:p>
          <a:p>
            <a:pPr marL="0" indent="0">
              <a:buNone/>
            </a:pPr>
            <a:endParaRPr lang="en-US" sz="2800" i="1" dirty="0">
              <a:latin typeface="Contoso University"/>
            </a:endParaRPr>
          </a:p>
          <a:p>
            <a:pPr marL="0" indent="0">
              <a:buNone/>
            </a:pPr>
            <a:r>
              <a:rPr lang="en-US" sz="2800" i="1" dirty="0">
                <a:latin typeface="Contoso University"/>
              </a:rPr>
              <a:t>- </a:t>
            </a:r>
            <a:r>
              <a:rPr lang="en-US" sz="2800" dirty="0">
                <a:latin typeface="Contoso University"/>
              </a:rPr>
              <a:t>Нема сумње да је наведене радње: </a:t>
            </a:r>
            <a:r>
              <a:rPr lang="en-US" sz="2800" u="sng" dirty="0">
                <a:latin typeface="Contoso University"/>
              </a:rPr>
              <a:t>играти</a:t>
            </a:r>
            <a:r>
              <a:rPr lang="en-US" sz="2800" dirty="0">
                <a:latin typeface="Contoso University"/>
              </a:rPr>
              <a:t>, </a:t>
            </a:r>
            <a:r>
              <a:rPr lang="en-US" sz="2800" u="sng" dirty="0">
                <a:latin typeface="Contoso University"/>
              </a:rPr>
              <a:t>пјевати</a:t>
            </a:r>
            <a:r>
              <a:rPr lang="en-US" sz="2800" dirty="0">
                <a:latin typeface="Contoso University"/>
              </a:rPr>
              <a:t>, </a:t>
            </a:r>
            <a:r>
              <a:rPr lang="en-US" sz="2800" u="sng" dirty="0">
                <a:latin typeface="Contoso University"/>
              </a:rPr>
              <a:t>причати</a:t>
            </a:r>
            <a:r>
              <a:rPr lang="en-US" sz="2800" dirty="0">
                <a:latin typeface="Contoso University"/>
              </a:rPr>
              <a:t> и </a:t>
            </a:r>
            <a:r>
              <a:rPr lang="en-US" sz="2800" u="sng">
                <a:latin typeface="Contoso University"/>
              </a:rPr>
              <a:t>одлазити</a:t>
            </a:r>
            <a:r>
              <a:rPr lang="en-US" sz="2800">
                <a:latin typeface="Contoso University"/>
              </a:rPr>
              <a:t> неко</a:t>
            </a:r>
            <a:r>
              <a:rPr lang="en-US" sz="2800" dirty="0">
                <a:latin typeface="Contoso University"/>
              </a:rPr>
              <a:t> </a:t>
            </a:r>
            <a:r>
              <a:rPr lang="en-US" sz="2800">
                <a:latin typeface="Contoso University"/>
              </a:rPr>
              <a:t>вршио, али се из предиката не може открити </a:t>
            </a:r>
            <a:r>
              <a:rPr lang="en-US" sz="2800" b="1" dirty="0">
                <a:latin typeface="Contoso University"/>
              </a:rPr>
              <a:t>ко</a:t>
            </a:r>
            <a:r>
              <a:rPr lang="en-US" sz="2800" dirty="0">
                <a:latin typeface="Contoso University"/>
              </a:rPr>
              <a:t>.</a:t>
            </a:r>
            <a:endParaRPr lang="en-US" sz="2800" i="1" dirty="0">
              <a:latin typeface="Contoso University"/>
            </a:endParaRPr>
          </a:p>
        </p:txBody>
      </p:sp>
    </p:spTree>
    <p:extLst>
      <p:ext uri="{BB962C8B-B14F-4D97-AF65-F5344CB8AC3E}">
        <p14:creationId xmlns:p14="http://schemas.microsoft.com/office/powerpoint/2010/main" val="980530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29F5AA-4DF7-4BD5-B53C-15736D343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09554"/>
            <a:ext cx="9906000" cy="27879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>
                <a:latin typeface="Contoso University"/>
              </a:rPr>
              <a:t>Пошто им је субјекат непознат, онда им је и лице предиката непознато, и зато се јавља у </a:t>
            </a:r>
            <a:r>
              <a:rPr lang="en-US" sz="2800" b="1">
                <a:latin typeface="Contoso University"/>
              </a:rPr>
              <a:t>трећем лицу једнине средњег рода </a:t>
            </a:r>
            <a:r>
              <a:rPr lang="en-US" sz="2800">
                <a:latin typeface="Contoso University"/>
              </a:rPr>
              <a:t>(играло, пјевало, причало...).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93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1225EA-EA3E-453C-AF89-0C5794E22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ontoso University"/>
              </a:rPr>
              <a:t>Домаћа задаћа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D7EC06-F981-4379-B620-FC102984D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Contoso University"/>
              </a:rPr>
              <a:t>Сљедеће реченице преобликовати у:</a:t>
            </a:r>
            <a:endParaRPr lang="en-US" dirty="0">
              <a:latin typeface="Contoso University"/>
            </a:endParaRPr>
          </a:p>
          <a:p>
            <a:pPr marL="0" indent="0">
              <a:buNone/>
            </a:pPr>
            <a:r>
              <a:rPr lang="en-US">
                <a:latin typeface="Contoso University"/>
              </a:rPr>
              <a:t>  безличну - </a:t>
            </a:r>
            <a:r>
              <a:rPr lang="en-US" i="1" dirty="0">
                <a:latin typeface="Contoso University"/>
              </a:rPr>
              <a:t>У колу играју и пјевају.</a:t>
            </a:r>
          </a:p>
          <a:p>
            <a:pPr marL="0" indent="0">
              <a:buNone/>
            </a:pPr>
            <a:r>
              <a:rPr lang="en-US" i="1" dirty="0">
                <a:latin typeface="Contoso University"/>
              </a:rPr>
              <a:t> </a:t>
            </a:r>
            <a:r>
              <a:rPr lang="en-US">
                <a:latin typeface="Contoso University"/>
              </a:rPr>
              <a:t> непотпуну - </a:t>
            </a:r>
            <a:r>
              <a:rPr lang="en-US" i="1" dirty="0">
                <a:latin typeface="Contoso University"/>
              </a:rPr>
              <a:t>Бака је болесна. </a:t>
            </a:r>
          </a:p>
        </p:txBody>
      </p:sp>
    </p:spTree>
    <p:extLst>
      <p:ext uri="{BB962C8B-B14F-4D97-AF65-F5344CB8AC3E}">
        <p14:creationId xmlns:p14="http://schemas.microsoft.com/office/powerpoint/2010/main" val="906017601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RegularSeedRightStep">
      <a:dk1>
        <a:srgbClr val="000000"/>
      </a:dk1>
      <a:lt1>
        <a:srgbClr val="FFFFFF"/>
      </a:lt1>
      <a:dk2>
        <a:srgbClr val="301B2F"/>
      </a:dk2>
      <a:lt2>
        <a:srgbClr val="F3F0F0"/>
      </a:lt2>
      <a:accent1>
        <a:srgbClr val="30B1B8"/>
      </a:accent1>
      <a:accent2>
        <a:srgbClr val="267CC6"/>
      </a:accent2>
      <a:accent3>
        <a:srgbClr val="384BD8"/>
      </a:accent3>
      <a:accent4>
        <a:srgbClr val="5B2DC8"/>
      </a:accent4>
      <a:accent5>
        <a:srgbClr val="AA38D8"/>
      </a:accent5>
      <a:accent6>
        <a:srgbClr val="C626B1"/>
      </a:accent6>
      <a:hlink>
        <a:srgbClr val="BF453F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82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Contoso University</vt:lpstr>
      <vt:lpstr>Univers Condensed Light</vt:lpstr>
      <vt:lpstr>Walbaum Display Light</vt:lpstr>
      <vt:lpstr>Wingdings 3</vt:lpstr>
      <vt:lpstr>AngleLinesVTI</vt:lpstr>
      <vt:lpstr>Српски језик</vt:lpstr>
      <vt:lpstr>Непотпуне реченице</vt:lpstr>
      <vt:lpstr>PowerPoint Presentation</vt:lpstr>
      <vt:lpstr>PowerPoint Presentation</vt:lpstr>
      <vt:lpstr>PowerPoint Presentation</vt:lpstr>
      <vt:lpstr>Безличне реченице</vt:lpstr>
      <vt:lpstr>PowerPoint Presentation</vt:lpstr>
      <vt:lpstr>PowerPoint Presentation</vt:lpstr>
      <vt:lpstr>Домаћа задаћа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Windows User</cp:lastModifiedBy>
  <cp:revision>313</cp:revision>
  <dcterms:created xsi:type="dcterms:W3CDTF">2020-11-28T17:27:16Z</dcterms:created>
  <dcterms:modified xsi:type="dcterms:W3CDTF">2020-11-29T18:19:35Z</dcterms:modified>
</cp:coreProperties>
</file>