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AF17A1-1539-4C65-9238-4E62F1D1862F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BF7361-FF64-43D0-A470-0A0B172547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716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F7361-FF64-43D0-A470-0A0B1725472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73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5100" y="385372"/>
            <a:ext cx="3581400" cy="416319"/>
          </a:xfrm>
        </p:spPr>
        <p:txBody>
          <a:bodyPr>
            <a:normAutofit/>
          </a:bodyPr>
          <a:lstStyle/>
          <a:p>
            <a:pPr algn="ctr"/>
            <a:r>
              <a:rPr lang="bs-Cyrl-BA" sz="2000" b="1" dirty="0" smtClean="0"/>
              <a:t>ПУСТИТЕ ДЈЕЦУ К МЕНИ</a:t>
            </a:r>
            <a:endParaRPr lang="en-US" sz="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19550"/>
            <a:ext cx="6400800" cy="715566"/>
          </a:xfrm>
        </p:spPr>
        <p:txBody>
          <a:bodyPr>
            <a:normAutofit/>
          </a:bodyPr>
          <a:lstStyle/>
          <a:p>
            <a:pPr algn="ctr"/>
            <a:r>
              <a:rPr lang="bs-Cyrl-BA" sz="1600" b="1" dirty="0" smtClean="0"/>
              <a:t>“Пустите дјецу нека долазе к Мени и не браните им, </a:t>
            </a:r>
          </a:p>
          <a:p>
            <a:pPr algn="ctr"/>
            <a:r>
              <a:rPr lang="bs-Cyrl-BA" sz="1600" b="1" dirty="0" smtClean="0"/>
              <a:t>јер је таквих Царство Небеско.” (Мт 19,14)</a:t>
            </a:r>
            <a:endParaRPr lang="en-US" sz="1600" b="1" dirty="0"/>
          </a:p>
        </p:txBody>
      </p:sp>
      <p:pic>
        <p:nvPicPr>
          <p:cNvPr id="1026" name="Picture 2" descr="C:\Users\ZM\Desktop\images (7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1123950"/>
            <a:ext cx="2362200" cy="274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1143000"/>
          </a:xfrm>
        </p:spPr>
        <p:txBody>
          <a:bodyPr>
            <a:normAutofit lnSpcReduction="10000"/>
          </a:bodyPr>
          <a:lstStyle/>
          <a:p>
            <a:r>
              <a:rPr lang="bs-Cyrl-BA" sz="1600" dirty="0" smtClean="0"/>
              <a:t>Господ наш Исус Христос много је волио дјецу.</a:t>
            </a:r>
          </a:p>
          <a:p>
            <a:endParaRPr lang="bs-Cyrl-BA" sz="1600" dirty="0" smtClean="0"/>
          </a:p>
          <a:p>
            <a:r>
              <a:rPr lang="bs-Cyrl-BA" sz="1600" dirty="0" smtClean="0"/>
              <a:t>Родитељи чија су дјеца била болесна приносили су их Спаситељу да их Он додирне и исцијели.</a:t>
            </a:r>
          </a:p>
          <a:p>
            <a:endParaRPr 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809750"/>
            <a:ext cx="3981450" cy="29790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14350"/>
            <a:ext cx="8229600" cy="914400"/>
          </a:xfrm>
        </p:spPr>
        <p:txBody>
          <a:bodyPr>
            <a:normAutofit/>
          </a:bodyPr>
          <a:lstStyle/>
          <a:p>
            <a:r>
              <a:rPr lang="bs-Cyrl-BA" sz="1600" dirty="0" smtClean="0"/>
              <a:t>Једном приликом око Христа се окупило много дјеце.</a:t>
            </a:r>
          </a:p>
          <a:p>
            <a:r>
              <a:rPr lang="bs-Cyrl-BA" sz="1600" dirty="0" smtClean="0"/>
              <a:t>Велика дјечија граја засметала је ученицима па су они рекли родитељима да дјецу склоне у страну.</a:t>
            </a:r>
            <a:endParaRPr lang="en-US" sz="1600" dirty="0"/>
          </a:p>
        </p:txBody>
      </p:sp>
      <p:pic>
        <p:nvPicPr>
          <p:cNvPr id="4" name="Picture 2" descr="C:\Users\ZM\Desktop\download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1809750"/>
            <a:ext cx="279335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1950"/>
            <a:ext cx="8229600" cy="1066800"/>
          </a:xfrm>
        </p:spPr>
        <p:txBody>
          <a:bodyPr>
            <a:normAutofit/>
          </a:bodyPr>
          <a:lstStyle/>
          <a:p>
            <a:r>
              <a:rPr lang="bs-Cyrl-BA" sz="1600" dirty="0" smtClean="0"/>
              <a:t>Христос им рече: „Пустите дјецу нека долазе к Мени.”</a:t>
            </a:r>
          </a:p>
          <a:p>
            <a:r>
              <a:rPr lang="bs-Cyrl-BA" sz="1600" dirty="0" smtClean="0"/>
              <a:t>„Немојте дјеци да браните да Ми прилазе, јер је таквих Царство Небеско.”</a:t>
            </a:r>
          </a:p>
          <a:p>
            <a:r>
              <a:rPr lang="bs-Cyrl-BA" sz="1600" dirty="0" smtClean="0"/>
              <a:t>„Ко не буде као дијете, чист у своме </a:t>
            </a:r>
            <a:r>
              <a:rPr lang="bs-Cyrl-BA" sz="1600" dirty="0" smtClean="0"/>
              <a:t>срцу</a:t>
            </a:r>
            <a:r>
              <a:rPr lang="sr-Latn-RS" sz="1600" dirty="0" smtClean="0"/>
              <a:t>,</a:t>
            </a:r>
            <a:r>
              <a:rPr lang="bs-Cyrl-BA" sz="1600" dirty="0" smtClean="0"/>
              <a:t> </a:t>
            </a:r>
            <a:r>
              <a:rPr lang="bs-Cyrl-BA" sz="1600" dirty="0" smtClean="0"/>
              <a:t>неће наслиједити Царство </a:t>
            </a:r>
            <a:r>
              <a:rPr lang="bs-Cyrl-BA" sz="1600" dirty="0" smtClean="0"/>
              <a:t>Божје</a:t>
            </a:r>
            <a:r>
              <a:rPr lang="bs-Cyrl-BA" sz="1600" dirty="0" smtClean="0"/>
              <a:t>.”</a:t>
            </a:r>
            <a:endParaRPr lang="en-US" sz="1600" dirty="0"/>
          </a:p>
        </p:txBody>
      </p:sp>
      <p:pic>
        <p:nvPicPr>
          <p:cNvPr id="3074" name="Picture 2" descr="C:\Users\ZM\Desktop\download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1657350"/>
            <a:ext cx="3078162" cy="3078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8350"/>
            <a:ext cx="3810000" cy="967740"/>
          </a:xfrm>
        </p:spPr>
        <p:txBody>
          <a:bodyPr>
            <a:normAutofit/>
          </a:bodyPr>
          <a:lstStyle/>
          <a:p>
            <a:r>
              <a:rPr lang="bs-Cyrl-BA" sz="1600" dirty="0" smtClean="0"/>
              <a:t>Сва су му дјеца пришла.</a:t>
            </a:r>
          </a:p>
          <a:p>
            <a:pPr>
              <a:buNone/>
            </a:pPr>
            <a:endParaRPr lang="bs-Cyrl-BA" sz="1600" dirty="0" smtClean="0"/>
          </a:p>
          <a:p>
            <a:r>
              <a:rPr lang="bs-Cyrl-BA" sz="1600" dirty="0" smtClean="0"/>
              <a:t>Он их је загрлио и све благословио.</a:t>
            </a:r>
          </a:p>
          <a:p>
            <a:endParaRPr lang="en-US" sz="1600" dirty="0"/>
          </a:p>
        </p:txBody>
      </p:sp>
      <p:pic>
        <p:nvPicPr>
          <p:cNvPr id="4098" name="Picture 2" descr="C:\Users\ZM\Desktop\download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428750"/>
            <a:ext cx="3522970" cy="23352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666750"/>
            <a:ext cx="1981200" cy="403860"/>
          </a:xfrm>
        </p:spPr>
        <p:txBody>
          <a:bodyPr>
            <a:normAutofit fontScale="90000"/>
          </a:bodyPr>
          <a:lstStyle/>
          <a:p>
            <a:pPr algn="ctr"/>
            <a:r>
              <a:rPr lang="bs-Cyrl-BA" sz="2400" dirty="0" smtClean="0"/>
              <a:t>Нове ријечи!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Cyrl-BA" sz="1600" dirty="0" smtClean="0"/>
              <a:t>Исцијелити – оздравити; ријеч означава оздрављење.</a:t>
            </a:r>
            <a:endParaRPr lang="en-US" sz="16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3096778"/>
            <a:ext cx="4648200" cy="457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ctr">
              <a:buFont typeface="Wingdings 2"/>
              <a:buNone/>
            </a:pPr>
            <a:r>
              <a:rPr lang="bs-Cyrl-BA" sz="1600" dirty="0" smtClean="0"/>
              <a:t>1. Допуни реченице у уџбенику на страни 30!</a:t>
            </a:r>
            <a:endParaRPr lang="en-US" sz="16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581400" y="2322834"/>
            <a:ext cx="1981200" cy="403860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s-Cyrl-BA" sz="2400" dirty="0" smtClean="0"/>
              <a:t>Задатак: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</TotalTime>
  <Words>160</Words>
  <Application>Microsoft Office PowerPoint</Application>
  <PresentationFormat>On-screen Show (16:9)</PresentationFormat>
  <Paragraphs>19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Constantia</vt:lpstr>
      <vt:lpstr>Wingdings 2</vt:lpstr>
      <vt:lpstr>Flow</vt:lpstr>
      <vt:lpstr>ПУСТИТЕ ДЈЕЦУ К МЕНИ</vt:lpstr>
      <vt:lpstr>PowerPoint Presentation</vt:lpstr>
      <vt:lpstr>PowerPoint Presentation</vt:lpstr>
      <vt:lpstr>PowerPoint Presentation</vt:lpstr>
      <vt:lpstr>PowerPoint Presentation</vt:lpstr>
      <vt:lpstr>Нове ријечи!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ПУСТИТЕ ДЈЕЦУ К МЕНИ</dc:title>
  <dc:creator>ZM</dc:creator>
  <cp:lastModifiedBy>39. Slavoljub Lukic</cp:lastModifiedBy>
  <cp:revision>6</cp:revision>
  <dcterms:created xsi:type="dcterms:W3CDTF">2006-08-16T00:00:00Z</dcterms:created>
  <dcterms:modified xsi:type="dcterms:W3CDTF">2020-12-16T07:59:43Z</dcterms:modified>
</cp:coreProperties>
</file>