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  <p:sldId id="264" r:id="rId10"/>
    <p:sldId id="265" r:id="rId11"/>
    <p:sldId id="266" r:id="rId12"/>
    <p:sldId id="267" r:id="rId13"/>
    <p:sldId id="269" r:id="rId14"/>
    <p:sldId id="270" r:id="rId15"/>
    <p:sldId id="268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F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56044D-D230-D9EE-12E8-1EC9EBF88070}" v="21" dt="2020-12-14T14:28:36.849"/>
    <p1510:client id="{46511C70-ED8D-0008-5DB8-9B9E4EA0D000}" v="28" dt="2020-12-10T19:31:02.710"/>
    <p1510:client id="{5E501DCE-A9A4-8617-DA15-AFFB0156BECC}" v="14" dt="2020-12-13T14:51:01.590"/>
    <p1510:client id="{71ECFE19-8884-D456-F558-488A67C544C7}" v="26" dt="2020-12-13T15:01:04.571"/>
    <p1510:client id="{78F4713C-6C6A-8BEB-7B5C-D36EDB61E807}" v="108" dt="2020-12-14T11:03:56.840"/>
    <p1510:client id="{7D3D2EE9-9C41-42E3-BE17-9B4171516047}" v="2851" dt="2020-12-09T21:04:10.8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00FF44-4EB4-4F7E-B74F-C0AC995EBDFE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3EF51E-AE81-4575-9725-C7A794A5A156}">
      <dgm:prSet phldrT="[Text]" phldr="0"/>
      <dgm:spPr/>
      <dgm:t>
        <a:bodyPr/>
        <a:lstStyle/>
        <a:p>
          <a:r>
            <a:rPr lang="en-US" dirty="0" err="1">
              <a:latin typeface="Tw Cen MT" panose="020B0502020104020203"/>
            </a:rPr>
            <a:t>округли</a:t>
          </a:r>
          <a:endParaRPr lang="en-US" dirty="0"/>
        </a:p>
      </dgm:t>
    </dgm:pt>
    <dgm:pt modelId="{2C0BFFE0-F9FB-494E-91D2-7D6D4220F679}" type="parTrans" cxnId="{5EDDC7F7-B11B-4E0C-B458-78A93B7A7C9C}">
      <dgm:prSet/>
      <dgm:spPr/>
      <dgm:t>
        <a:bodyPr/>
        <a:lstStyle/>
        <a:p>
          <a:endParaRPr lang="en-US"/>
        </a:p>
      </dgm:t>
    </dgm:pt>
    <dgm:pt modelId="{D841EBD3-A08A-4C95-8BCD-27087C8240B8}" type="sibTrans" cxnId="{5EDDC7F7-B11B-4E0C-B458-78A93B7A7C9C}">
      <dgm:prSet/>
      <dgm:spPr/>
      <dgm:t>
        <a:bodyPr/>
        <a:lstStyle/>
        <a:p>
          <a:endParaRPr lang="en-US"/>
        </a:p>
      </dgm:t>
    </dgm:pt>
    <dgm:pt modelId="{5087C489-F50C-4519-854C-66D1CAFAEF5D}">
      <dgm:prSet phldrT="[Text]" phldr="0"/>
      <dgm:spPr/>
      <dgm:t>
        <a:bodyPr/>
        <a:lstStyle/>
        <a:p>
          <a:r>
            <a:rPr lang="en-US" dirty="0" err="1">
              <a:latin typeface="Tw Cen MT" panose="020B0502020104020203"/>
            </a:rPr>
            <a:t>Сњешко</a:t>
          </a:r>
          <a:endParaRPr lang="en-US" dirty="0" err="1"/>
        </a:p>
      </dgm:t>
    </dgm:pt>
    <dgm:pt modelId="{4E9FD5FA-354F-47DE-A879-32B475517A79}" type="parTrans" cxnId="{486139B8-4053-49D0-8EE5-6D5D7FA100A9}">
      <dgm:prSet/>
      <dgm:spPr/>
      <dgm:t>
        <a:bodyPr/>
        <a:lstStyle/>
        <a:p>
          <a:endParaRPr lang="en-US"/>
        </a:p>
      </dgm:t>
    </dgm:pt>
    <dgm:pt modelId="{3CDF4C57-596B-4FBF-8BDC-E1077AFAFD70}" type="sibTrans" cxnId="{486139B8-4053-49D0-8EE5-6D5D7FA100A9}">
      <dgm:prSet/>
      <dgm:spPr/>
      <dgm:t>
        <a:bodyPr/>
        <a:lstStyle/>
        <a:p>
          <a:endParaRPr lang="en-US"/>
        </a:p>
      </dgm:t>
    </dgm:pt>
    <dgm:pt modelId="{447DC00D-912E-415D-A6B9-4FF676D3A519}">
      <dgm:prSet phldrT="[Text]" phldr="0"/>
      <dgm:spPr/>
      <dgm:t>
        <a:bodyPr/>
        <a:lstStyle/>
        <a:p>
          <a:pPr rtl="0"/>
          <a:r>
            <a:rPr lang="en-US" dirty="0">
              <a:latin typeface="Tw Cen MT" panose="020B0502020104020203"/>
            </a:rPr>
            <a:t>Гомилице снега</a:t>
          </a:r>
          <a:endParaRPr lang="en-US" dirty="0"/>
        </a:p>
      </dgm:t>
    </dgm:pt>
    <dgm:pt modelId="{212E4E66-EBB0-430D-96EB-E5204D758478}" type="parTrans" cxnId="{08959F51-20B3-492D-9303-C9786535BCB5}">
      <dgm:prSet/>
      <dgm:spPr/>
      <dgm:t>
        <a:bodyPr/>
        <a:lstStyle/>
        <a:p>
          <a:endParaRPr lang="en-US"/>
        </a:p>
      </dgm:t>
    </dgm:pt>
    <dgm:pt modelId="{FEE0D668-110E-4893-ADE4-C21E676EDAAA}" type="sibTrans" cxnId="{08959F51-20B3-492D-9303-C9786535BCB5}">
      <dgm:prSet/>
      <dgm:spPr/>
      <dgm:t>
        <a:bodyPr/>
        <a:lstStyle/>
        <a:p>
          <a:endParaRPr lang="en-US"/>
        </a:p>
      </dgm:t>
    </dgm:pt>
    <dgm:pt modelId="{B457E03C-28DF-4C69-AC6A-9F340B404EEA}">
      <dgm:prSet phldrT="[Text]" phldr="0"/>
      <dgm:spPr/>
      <dgm:t>
        <a:bodyPr/>
        <a:lstStyle/>
        <a:p>
          <a:r>
            <a:rPr lang="en-US" dirty="0" err="1">
              <a:latin typeface="Tw Cen MT" panose="020B0502020104020203"/>
            </a:rPr>
            <a:t>ваљкасти</a:t>
          </a:r>
          <a:endParaRPr lang="en-US" dirty="0"/>
        </a:p>
      </dgm:t>
    </dgm:pt>
    <dgm:pt modelId="{101AD6FF-D498-4EC2-9C78-ED3A4C93EB2F}" type="parTrans" cxnId="{20907849-754B-4D04-8A5A-DB2D16EC8D20}">
      <dgm:prSet/>
      <dgm:spPr/>
      <dgm:t>
        <a:bodyPr/>
        <a:lstStyle/>
        <a:p>
          <a:endParaRPr lang="en-US"/>
        </a:p>
      </dgm:t>
    </dgm:pt>
    <dgm:pt modelId="{30C4297C-A770-4C99-B1E6-1C52EFD129E5}" type="sibTrans" cxnId="{20907849-754B-4D04-8A5A-DB2D16EC8D20}">
      <dgm:prSet/>
      <dgm:spPr/>
      <dgm:t>
        <a:bodyPr/>
        <a:lstStyle/>
        <a:p>
          <a:endParaRPr lang="en-US"/>
        </a:p>
      </dgm:t>
    </dgm:pt>
    <dgm:pt modelId="{21094E82-44AE-45BB-98A4-39B0972AC7D0}">
      <dgm:prSet phldrT="[Text]" phldr="0"/>
      <dgm:spPr/>
      <dgm:t>
        <a:bodyPr/>
        <a:lstStyle/>
        <a:p>
          <a:r>
            <a:rPr lang="en-US" dirty="0" err="1">
              <a:latin typeface="Tw Cen MT" panose="020B0502020104020203"/>
            </a:rPr>
            <a:t>дрво</a:t>
          </a:r>
          <a:endParaRPr lang="en-US" dirty="0"/>
        </a:p>
      </dgm:t>
    </dgm:pt>
    <dgm:pt modelId="{C75EA849-5D90-4493-ABFF-AA466D7487BD}" type="parTrans" cxnId="{CDBA246C-8F88-4C55-B205-AAE485C31921}">
      <dgm:prSet/>
      <dgm:spPr/>
      <dgm:t>
        <a:bodyPr/>
        <a:lstStyle/>
        <a:p>
          <a:endParaRPr lang="en-US"/>
        </a:p>
      </dgm:t>
    </dgm:pt>
    <dgm:pt modelId="{251604DB-CEA5-4A6D-B97F-A9235CFD8675}" type="sibTrans" cxnId="{CDBA246C-8F88-4C55-B205-AAE485C31921}">
      <dgm:prSet/>
      <dgm:spPr/>
      <dgm:t>
        <a:bodyPr/>
        <a:lstStyle/>
        <a:p>
          <a:endParaRPr lang="en-US"/>
        </a:p>
      </dgm:t>
    </dgm:pt>
    <dgm:pt modelId="{D33F5F66-6C9E-4D07-B0C7-6BC3B138D2EC}">
      <dgm:prSet phldr="0"/>
      <dgm:spPr/>
      <dgm:t>
        <a:bodyPr/>
        <a:lstStyle/>
        <a:p>
          <a:pPr rtl="0"/>
          <a:r>
            <a:rPr lang="en-US" dirty="0" err="1">
              <a:latin typeface="Tw Cen MT" panose="020B0502020104020203"/>
            </a:rPr>
            <a:t>Брда</a:t>
          </a:r>
          <a:endParaRPr lang="en-US" dirty="0">
            <a:latin typeface="Tw Cen MT" panose="020B0502020104020203"/>
          </a:endParaRPr>
        </a:p>
      </dgm:t>
    </dgm:pt>
    <dgm:pt modelId="{9F24BA94-4626-4368-9536-D6FE6E6D9F38}" type="parTrans" cxnId="{72132E4E-7231-4DE5-B13A-D521C40D2E22}">
      <dgm:prSet/>
      <dgm:spPr/>
    </dgm:pt>
    <dgm:pt modelId="{E4FF5832-45EC-4F7A-B40A-D7F3F8C93E4B}" type="sibTrans" cxnId="{72132E4E-7231-4DE5-B13A-D521C40D2E22}">
      <dgm:prSet/>
      <dgm:spPr/>
    </dgm:pt>
    <dgm:pt modelId="{FB45C7E7-2C6D-49A0-A1EF-C5E220329501}">
      <dgm:prSet phldr="0"/>
      <dgm:spPr/>
      <dgm:t>
        <a:bodyPr/>
        <a:lstStyle/>
        <a:p>
          <a:pPr rtl="0"/>
          <a:r>
            <a:rPr lang="en-US" dirty="0" err="1">
              <a:latin typeface="Tw Cen MT" panose="020B0502020104020203"/>
            </a:rPr>
            <a:t>Лонац</a:t>
          </a:r>
          <a:endParaRPr lang="en-US" dirty="0">
            <a:latin typeface="Tw Cen MT" panose="020B0502020104020203"/>
          </a:endParaRPr>
        </a:p>
      </dgm:t>
    </dgm:pt>
    <dgm:pt modelId="{9685B03D-6343-43BE-B113-F90B8885B2EA}" type="parTrans" cxnId="{A3C65FC4-E89A-4B2F-9C67-B6D683B9DB95}">
      <dgm:prSet/>
      <dgm:spPr/>
    </dgm:pt>
    <dgm:pt modelId="{A01DCC08-536E-494E-82D4-1C9D6057F0BD}" type="sibTrans" cxnId="{A3C65FC4-E89A-4B2F-9C67-B6D683B9DB95}">
      <dgm:prSet/>
      <dgm:spPr/>
    </dgm:pt>
    <dgm:pt modelId="{74D432BC-061C-4436-AF30-367EDF191E95}">
      <dgm:prSet phldr="0"/>
      <dgm:spPr/>
      <dgm:t>
        <a:bodyPr/>
        <a:lstStyle/>
        <a:p>
          <a:pPr rtl="0"/>
          <a:r>
            <a:rPr lang="en-US" dirty="0">
              <a:latin typeface="Tw Cen MT" panose="020B0502020104020203"/>
            </a:rPr>
            <a:t>Коцкасти</a:t>
          </a:r>
        </a:p>
      </dgm:t>
    </dgm:pt>
    <dgm:pt modelId="{8FFD5A9A-3ABE-4EFB-9E80-1055556B59C2}" type="parTrans" cxnId="{DED33C4D-4583-4F57-B4E1-08D5BEC8A092}">
      <dgm:prSet/>
      <dgm:spPr/>
    </dgm:pt>
    <dgm:pt modelId="{5757E22A-4A8F-4ACD-BAB4-F6696BBAD2CE}" type="sibTrans" cxnId="{DED33C4D-4583-4F57-B4E1-08D5BEC8A092}">
      <dgm:prSet/>
      <dgm:spPr/>
    </dgm:pt>
    <dgm:pt modelId="{4C9BB061-315D-4C02-8DC8-87027A32F3BD}">
      <dgm:prSet phldr="0"/>
      <dgm:spPr/>
      <dgm:t>
        <a:bodyPr/>
        <a:lstStyle/>
        <a:p>
          <a:r>
            <a:rPr lang="en-US" dirty="0">
              <a:latin typeface="Tw Cen MT" panose="020B0502020104020203"/>
            </a:rPr>
            <a:t>кућа</a:t>
          </a:r>
        </a:p>
      </dgm:t>
    </dgm:pt>
    <dgm:pt modelId="{C52C864D-EB30-4108-B0FD-5789BFB2BDE5}" type="parTrans" cxnId="{CC0E3333-27C2-4881-A153-C087E60D44DE}">
      <dgm:prSet/>
      <dgm:spPr/>
    </dgm:pt>
    <dgm:pt modelId="{4B1719C1-2FE5-4487-B0F6-2E21E1BB8306}" type="sibTrans" cxnId="{CC0E3333-27C2-4881-A153-C087E60D44DE}">
      <dgm:prSet/>
      <dgm:spPr/>
    </dgm:pt>
    <dgm:pt modelId="{2B1C1435-5DB2-4633-8DC0-B34A8FF3883C}">
      <dgm:prSet phldr="0"/>
      <dgm:spPr/>
      <dgm:t>
        <a:bodyPr/>
        <a:lstStyle/>
        <a:p>
          <a:r>
            <a:rPr lang="en-US" dirty="0">
              <a:latin typeface="Tw Cen MT" panose="020B0502020104020203"/>
            </a:rPr>
            <a:t>шаргарепа</a:t>
          </a:r>
        </a:p>
      </dgm:t>
    </dgm:pt>
    <dgm:pt modelId="{7A7901B9-497B-4DD8-9519-3AAA70C6F2BA}" type="parTrans" cxnId="{90D43025-17CB-48AA-AFAD-C4C54FC94E60}">
      <dgm:prSet/>
      <dgm:spPr/>
    </dgm:pt>
    <dgm:pt modelId="{04E606D3-C828-4F95-851F-DB98DAC7E74B}" type="sibTrans" cxnId="{90D43025-17CB-48AA-AFAD-C4C54FC94E60}">
      <dgm:prSet/>
      <dgm:spPr/>
    </dgm:pt>
    <dgm:pt modelId="{041E741F-2AC7-4068-8B77-B08A3FDCAF55}">
      <dgm:prSet phldr="0"/>
      <dgm:spPr/>
      <dgm:t>
        <a:bodyPr/>
        <a:lstStyle/>
        <a:p>
          <a:pPr rtl="0"/>
          <a:r>
            <a:rPr lang="en-US" dirty="0">
              <a:latin typeface="Tw Cen MT" panose="020B0502020104020203"/>
            </a:rPr>
            <a:t>Метла</a:t>
          </a:r>
        </a:p>
      </dgm:t>
    </dgm:pt>
    <dgm:pt modelId="{28CD6AB7-3B0F-4123-A0D9-D15AD3B70274}" type="parTrans" cxnId="{0AB8FB87-84F1-4321-A6BB-F7FE27B04F2E}">
      <dgm:prSet/>
      <dgm:spPr/>
    </dgm:pt>
    <dgm:pt modelId="{7B3D7120-54CB-4B5A-BDB3-29E92A07CDD5}" type="sibTrans" cxnId="{0AB8FB87-84F1-4321-A6BB-F7FE27B04F2E}">
      <dgm:prSet/>
      <dgm:spPr/>
    </dgm:pt>
    <dgm:pt modelId="{726A7287-8A25-41A8-A922-C2EA57B7278D}" type="pres">
      <dgm:prSet presAssocID="{6D00FF44-4EB4-4F7E-B74F-C0AC995EBDFE}" presName="Name0" presStyleCnt="0">
        <dgm:presLayoutVars>
          <dgm:dir/>
          <dgm:animLvl val="lvl"/>
          <dgm:resizeHandles val="exact"/>
        </dgm:presLayoutVars>
      </dgm:prSet>
      <dgm:spPr/>
    </dgm:pt>
    <dgm:pt modelId="{835B2028-3341-4E6D-A6B4-B1C3B3CCC1FB}" type="pres">
      <dgm:prSet presAssocID="{9C3EF51E-AE81-4575-9725-C7A794A5A156}" presName="vertFlow" presStyleCnt="0"/>
      <dgm:spPr/>
    </dgm:pt>
    <dgm:pt modelId="{B98312AC-E6B2-406B-B938-9C54F970932C}" type="pres">
      <dgm:prSet presAssocID="{9C3EF51E-AE81-4575-9725-C7A794A5A156}" presName="header" presStyleLbl="node1" presStyleIdx="0" presStyleCnt="3"/>
      <dgm:spPr/>
    </dgm:pt>
    <dgm:pt modelId="{71CF06E3-CB7A-477B-AC9C-CDC8F922C1A5}" type="pres">
      <dgm:prSet presAssocID="{4E9FD5FA-354F-47DE-A879-32B475517A79}" presName="parTrans" presStyleLbl="sibTrans2D1" presStyleIdx="0" presStyleCnt="8"/>
      <dgm:spPr/>
    </dgm:pt>
    <dgm:pt modelId="{A067F0CE-8CFF-4D7B-B98F-915872953C4F}" type="pres">
      <dgm:prSet presAssocID="{5087C489-F50C-4519-854C-66D1CAFAEF5D}" presName="child" presStyleLbl="alignAccFollowNode1" presStyleIdx="0" presStyleCnt="8">
        <dgm:presLayoutVars>
          <dgm:chMax val="0"/>
          <dgm:bulletEnabled val="1"/>
        </dgm:presLayoutVars>
      </dgm:prSet>
      <dgm:spPr/>
    </dgm:pt>
    <dgm:pt modelId="{57C65996-AF22-4940-A67F-86430D4C8516}" type="pres">
      <dgm:prSet presAssocID="{3CDF4C57-596B-4FBF-8BDC-E1077AFAFD70}" presName="sibTrans" presStyleLbl="sibTrans2D1" presStyleIdx="1" presStyleCnt="8"/>
      <dgm:spPr/>
    </dgm:pt>
    <dgm:pt modelId="{5A71686D-4B45-454D-A4C1-6F899255D147}" type="pres">
      <dgm:prSet presAssocID="{D33F5F66-6C9E-4D07-B0C7-6BC3B138D2EC}" presName="child" presStyleLbl="alignAccFollowNode1" presStyleIdx="1" presStyleCnt="8">
        <dgm:presLayoutVars>
          <dgm:chMax val="0"/>
          <dgm:bulletEnabled val="1"/>
        </dgm:presLayoutVars>
      </dgm:prSet>
      <dgm:spPr/>
    </dgm:pt>
    <dgm:pt modelId="{198657D1-17F1-411D-88A4-237017B649BA}" type="pres">
      <dgm:prSet presAssocID="{E4FF5832-45EC-4F7A-B40A-D7F3F8C93E4B}" presName="sibTrans" presStyleLbl="sibTrans2D1" presStyleIdx="2" presStyleCnt="8"/>
      <dgm:spPr/>
    </dgm:pt>
    <dgm:pt modelId="{D728AADA-84DF-455C-9C2F-DBEBD8C4CB40}" type="pres">
      <dgm:prSet presAssocID="{447DC00D-912E-415D-A6B9-4FF676D3A519}" presName="child" presStyleLbl="alignAccFollowNode1" presStyleIdx="2" presStyleCnt="8">
        <dgm:presLayoutVars>
          <dgm:chMax val="0"/>
          <dgm:bulletEnabled val="1"/>
        </dgm:presLayoutVars>
      </dgm:prSet>
      <dgm:spPr/>
    </dgm:pt>
    <dgm:pt modelId="{9254F266-6075-42DB-B938-D477E5A2BFE9}" type="pres">
      <dgm:prSet presAssocID="{9C3EF51E-AE81-4575-9725-C7A794A5A156}" presName="hSp" presStyleCnt="0"/>
      <dgm:spPr/>
    </dgm:pt>
    <dgm:pt modelId="{D57D22C8-18A1-4EEA-A9E4-04C5762EE157}" type="pres">
      <dgm:prSet presAssocID="{B457E03C-28DF-4C69-AC6A-9F340B404EEA}" presName="vertFlow" presStyleCnt="0"/>
      <dgm:spPr/>
    </dgm:pt>
    <dgm:pt modelId="{42598F71-B06F-4A98-A82B-09AE03A13AEA}" type="pres">
      <dgm:prSet presAssocID="{B457E03C-28DF-4C69-AC6A-9F340B404EEA}" presName="header" presStyleLbl="node1" presStyleIdx="1" presStyleCnt="3"/>
      <dgm:spPr/>
    </dgm:pt>
    <dgm:pt modelId="{D86CCB0E-5A29-4668-AB8F-0FDA2DCDAA21}" type="pres">
      <dgm:prSet presAssocID="{C75EA849-5D90-4493-ABFF-AA466D7487BD}" presName="parTrans" presStyleLbl="sibTrans2D1" presStyleIdx="3" presStyleCnt="8"/>
      <dgm:spPr/>
    </dgm:pt>
    <dgm:pt modelId="{88AD0BDA-31DF-468A-9462-9CBA057EB2AB}" type="pres">
      <dgm:prSet presAssocID="{21094E82-44AE-45BB-98A4-39B0972AC7D0}" presName="child" presStyleLbl="alignAccFollowNode1" presStyleIdx="3" presStyleCnt="8">
        <dgm:presLayoutVars>
          <dgm:chMax val="0"/>
          <dgm:bulletEnabled val="1"/>
        </dgm:presLayoutVars>
      </dgm:prSet>
      <dgm:spPr/>
    </dgm:pt>
    <dgm:pt modelId="{6B0E6053-DFF6-41D3-858B-8F088361101F}" type="pres">
      <dgm:prSet presAssocID="{251604DB-CEA5-4A6D-B97F-A9235CFD8675}" presName="sibTrans" presStyleLbl="sibTrans2D1" presStyleIdx="4" presStyleCnt="8"/>
      <dgm:spPr/>
    </dgm:pt>
    <dgm:pt modelId="{0E2553EA-C266-45CA-8FF0-8593514C8058}" type="pres">
      <dgm:prSet presAssocID="{FB45C7E7-2C6D-49A0-A1EF-C5E220329501}" presName="child" presStyleLbl="alignAccFollowNode1" presStyleIdx="4" presStyleCnt="8">
        <dgm:presLayoutVars>
          <dgm:chMax val="0"/>
          <dgm:bulletEnabled val="1"/>
        </dgm:presLayoutVars>
      </dgm:prSet>
      <dgm:spPr/>
    </dgm:pt>
    <dgm:pt modelId="{7C58AF1C-013A-402A-B017-DA809560B6E4}" type="pres">
      <dgm:prSet presAssocID="{A01DCC08-536E-494E-82D4-1C9D6057F0BD}" presName="sibTrans" presStyleLbl="sibTrans2D1" presStyleIdx="5" presStyleCnt="8"/>
      <dgm:spPr/>
    </dgm:pt>
    <dgm:pt modelId="{D3AC85FE-FD7E-4D24-BDBB-2340BB3627AB}" type="pres">
      <dgm:prSet presAssocID="{041E741F-2AC7-4068-8B77-B08A3FDCAF55}" presName="child" presStyleLbl="alignAccFollowNode1" presStyleIdx="5" presStyleCnt="8">
        <dgm:presLayoutVars>
          <dgm:chMax val="0"/>
          <dgm:bulletEnabled val="1"/>
        </dgm:presLayoutVars>
      </dgm:prSet>
      <dgm:spPr/>
    </dgm:pt>
    <dgm:pt modelId="{B8C7AE93-0531-4FC6-BDC6-4B6628DD620E}" type="pres">
      <dgm:prSet presAssocID="{7B3D7120-54CB-4B5A-BDB3-29E92A07CDD5}" presName="sibTrans" presStyleLbl="sibTrans2D1" presStyleIdx="6" presStyleCnt="8"/>
      <dgm:spPr/>
    </dgm:pt>
    <dgm:pt modelId="{D4CC049D-3323-4C40-8BDD-7342D1A2EDBD}" type="pres">
      <dgm:prSet presAssocID="{2B1C1435-5DB2-4633-8DC0-B34A8FF3883C}" presName="child" presStyleLbl="alignAccFollowNode1" presStyleIdx="6" presStyleCnt="8">
        <dgm:presLayoutVars>
          <dgm:chMax val="0"/>
          <dgm:bulletEnabled val="1"/>
        </dgm:presLayoutVars>
      </dgm:prSet>
      <dgm:spPr/>
    </dgm:pt>
    <dgm:pt modelId="{EFFE918E-6DF1-4353-89A0-D168FFC6698B}" type="pres">
      <dgm:prSet presAssocID="{B457E03C-28DF-4C69-AC6A-9F340B404EEA}" presName="hSp" presStyleCnt="0"/>
      <dgm:spPr/>
    </dgm:pt>
    <dgm:pt modelId="{C3D0A31D-8FDC-4615-AB8D-C6030A6E9E2C}" type="pres">
      <dgm:prSet presAssocID="{74D432BC-061C-4436-AF30-367EDF191E95}" presName="vertFlow" presStyleCnt="0"/>
      <dgm:spPr/>
    </dgm:pt>
    <dgm:pt modelId="{A5325D29-0110-4781-A861-F9BE89214622}" type="pres">
      <dgm:prSet presAssocID="{74D432BC-061C-4436-AF30-367EDF191E95}" presName="header" presStyleLbl="node1" presStyleIdx="2" presStyleCnt="3"/>
      <dgm:spPr/>
    </dgm:pt>
    <dgm:pt modelId="{1ACCE495-D65B-4D27-AB89-F2744C858801}" type="pres">
      <dgm:prSet presAssocID="{C52C864D-EB30-4108-B0FD-5789BFB2BDE5}" presName="parTrans" presStyleLbl="sibTrans2D1" presStyleIdx="7" presStyleCnt="8"/>
      <dgm:spPr/>
    </dgm:pt>
    <dgm:pt modelId="{5D302445-7F6A-4B7F-AEFC-02AC0803A909}" type="pres">
      <dgm:prSet presAssocID="{4C9BB061-315D-4C02-8DC8-87027A32F3BD}" presName="child" presStyleLbl="alignAccFollowNode1" presStyleIdx="7" presStyleCnt="8">
        <dgm:presLayoutVars>
          <dgm:chMax val="0"/>
          <dgm:bulletEnabled val="1"/>
        </dgm:presLayoutVars>
      </dgm:prSet>
      <dgm:spPr/>
    </dgm:pt>
  </dgm:ptLst>
  <dgm:cxnLst>
    <dgm:cxn modelId="{BD0C1403-D670-4A60-AE9A-F37AE83A8A28}" type="presOf" srcId="{B457E03C-28DF-4C69-AC6A-9F340B404EEA}" destId="{42598F71-B06F-4A98-A82B-09AE03A13AEA}" srcOrd="0" destOrd="0" presId="urn:microsoft.com/office/officeart/2005/8/layout/lProcess1"/>
    <dgm:cxn modelId="{4F68DE03-5C25-4A92-A219-B8F6EF475DAF}" type="presOf" srcId="{251604DB-CEA5-4A6D-B97F-A9235CFD8675}" destId="{6B0E6053-DFF6-41D3-858B-8F088361101F}" srcOrd="0" destOrd="0" presId="urn:microsoft.com/office/officeart/2005/8/layout/lProcess1"/>
    <dgm:cxn modelId="{90D43025-17CB-48AA-AFAD-C4C54FC94E60}" srcId="{B457E03C-28DF-4C69-AC6A-9F340B404EEA}" destId="{2B1C1435-5DB2-4633-8DC0-B34A8FF3883C}" srcOrd="3" destOrd="0" parTransId="{7A7901B9-497B-4DD8-9519-3AAA70C6F2BA}" sibTransId="{04E606D3-C828-4F95-851F-DB98DAC7E74B}"/>
    <dgm:cxn modelId="{CC0E3333-27C2-4881-A153-C087E60D44DE}" srcId="{74D432BC-061C-4436-AF30-367EDF191E95}" destId="{4C9BB061-315D-4C02-8DC8-87027A32F3BD}" srcOrd="0" destOrd="0" parTransId="{C52C864D-EB30-4108-B0FD-5789BFB2BDE5}" sibTransId="{4B1719C1-2FE5-4487-B0F6-2E21E1BB8306}"/>
    <dgm:cxn modelId="{CD8EE33B-4334-4756-A766-A4F1929605FC}" type="presOf" srcId="{A01DCC08-536E-494E-82D4-1C9D6057F0BD}" destId="{7C58AF1C-013A-402A-B017-DA809560B6E4}" srcOrd="0" destOrd="0" presId="urn:microsoft.com/office/officeart/2005/8/layout/lProcess1"/>
    <dgm:cxn modelId="{5939653C-DCA4-4FD9-A2AD-9C16642A595C}" type="presOf" srcId="{C75EA849-5D90-4493-ABFF-AA466D7487BD}" destId="{D86CCB0E-5A29-4668-AB8F-0FDA2DCDAA21}" srcOrd="0" destOrd="0" presId="urn:microsoft.com/office/officeart/2005/8/layout/lProcess1"/>
    <dgm:cxn modelId="{5ECA6B3F-DED3-4B8E-83CD-4817CC5642B0}" type="presOf" srcId="{E4FF5832-45EC-4F7A-B40A-D7F3F8C93E4B}" destId="{198657D1-17F1-411D-88A4-237017B649BA}" srcOrd="0" destOrd="0" presId="urn:microsoft.com/office/officeart/2005/8/layout/lProcess1"/>
    <dgm:cxn modelId="{3215A762-D41B-44E5-B8EB-88DE31E02EA4}" type="presOf" srcId="{2B1C1435-5DB2-4633-8DC0-B34A8FF3883C}" destId="{D4CC049D-3323-4C40-8BDD-7342D1A2EDBD}" srcOrd="0" destOrd="0" presId="urn:microsoft.com/office/officeart/2005/8/layout/lProcess1"/>
    <dgm:cxn modelId="{95AFCB43-3942-4534-A7B8-EC407830B7C8}" type="presOf" srcId="{21094E82-44AE-45BB-98A4-39B0972AC7D0}" destId="{88AD0BDA-31DF-468A-9462-9CBA057EB2AB}" srcOrd="0" destOrd="0" presId="urn:microsoft.com/office/officeart/2005/8/layout/lProcess1"/>
    <dgm:cxn modelId="{20907849-754B-4D04-8A5A-DB2D16EC8D20}" srcId="{6D00FF44-4EB4-4F7E-B74F-C0AC995EBDFE}" destId="{B457E03C-28DF-4C69-AC6A-9F340B404EEA}" srcOrd="1" destOrd="0" parTransId="{101AD6FF-D498-4EC2-9C78-ED3A4C93EB2F}" sibTransId="{30C4297C-A770-4C99-B1E6-1C52EFD129E5}"/>
    <dgm:cxn modelId="{CDBA246C-8F88-4C55-B205-AAE485C31921}" srcId="{B457E03C-28DF-4C69-AC6A-9F340B404EEA}" destId="{21094E82-44AE-45BB-98A4-39B0972AC7D0}" srcOrd="0" destOrd="0" parTransId="{C75EA849-5D90-4493-ABFF-AA466D7487BD}" sibTransId="{251604DB-CEA5-4A6D-B97F-A9235CFD8675}"/>
    <dgm:cxn modelId="{DED33C4D-4583-4F57-B4E1-08D5BEC8A092}" srcId="{6D00FF44-4EB4-4F7E-B74F-C0AC995EBDFE}" destId="{74D432BC-061C-4436-AF30-367EDF191E95}" srcOrd="2" destOrd="0" parTransId="{8FFD5A9A-3ABE-4EFB-9E80-1055556B59C2}" sibTransId="{5757E22A-4A8F-4ACD-BAB4-F6696BBAD2CE}"/>
    <dgm:cxn modelId="{72132E4E-7231-4DE5-B13A-D521C40D2E22}" srcId="{9C3EF51E-AE81-4575-9725-C7A794A5A156}" destId="{D33F5F66-6C9E-4D07-B0C7-6BC3B138D2EC}" srcOrd="1" destOrd="0" parTransId="{9F24BA94-4626-4368-9536-D6FE6E6D9F38}" sibTransId="{E4FF5832-45EC-4F7A-B40A-D7F3F8C93E4B}"/>
    <dgm:cxn modelId="{08959F51-20B3-492D-9303-C9786535BCB5}" srcId="{9C3EF51E-AE81-4575-9725-C7A794A5A156}" destId="{447DC00D-912E-415D-A6B9-4FF676D3A519}" srcOrd="2" destOrd="0" parTransId="{212E4E66-EBB0-430D-96EB-E5204D758478}" sibTransId="{FEE0D668-110E-4893-ADE4-C21E676EDAAA}"/>
    <dgm:cxn modelId="{A37B7454-A904-4E46-BE7A-1ABCDDDE870C}" type="presOf" srcId="{D33F5F66-6C9E-4D07-B0C7-6BC3B138D2EC}" destId="{5A71686D-4B45-454D-A4C1-6F899255D147}" srcOrd="0" destOrd="0" presId="urn:microsoft.com/office/officeart/2005/8/layout/lProcess1"/>
    <dgm:cxn modelId="{31373655-3A7D-4764-A83F-E65EDB56E052}" type="presOf" srcId="{FB45C7E7-2C6D-49A0-A1EF-C5E220329501}" destId="{0E2553EA-C266-45CA-8FF0-8593514C8058}" srcOrd="0" destOrd="0" presId="urn:microsoft.com/office/officeart/2005/8/layout/lProcess1"/>
    <dgm:cxn modelId="{B76F5E87-1F9A-4783-BC9F-AA628177A3B0}" type="presOf" srcId="{4E9FD5FA-354F-47DE-A879-32B475517A79}" destId="{71CF06E3-CB7A-477B-AC9C-CDC8F922C1A5}" srcOrd="0" destOrd="0" presId="urn:microsoft.com/office/officeart/2005/8/layout/lProcess1"/>
    <dgm:cxn modelId="{0AB8FB87-84F1-4321-A6BB-F7FE27B04F2E}" srcId="{B457E03C-28DF-4C69-AC6A-9F340B404EEA}" destId="{041E741F-2AC7-4068-8B77-B08A3FDCAF55}" srcOrd="2" destOrd="0" parTransId="{28CD6AB7-3B0F-4123-A0D9-D15AD3B70274}" sibTransId="{7B3D7120-54CB-4B5A-BDB3-29E92A07CDD5}"/>
    <dgm:cxn modelId="{39412A9A-E4DB-45F9-8971-B95B9DC698BD}" type="presOf" srcId="{447DC00D-912E-415D-A6B9-4FF676D3A519}" destId="{D728AADA-84DF-455C-9C2F-DBEBD8C4CB40}" srcOrd="0" destOrd="0" presId="urn:microsoft.com/office/officeart/2005/8/layout/lProcess1"/>
    <dgm:cxn modelId="{CBCDC5A9-B0FF-467D-BD1E-2ADAD6B5A0D1}" type="presOf" srcId="{041E741F-2AC7-4068-8B77-B08A3FDCAF55}" destId="{D3AC85FE-FD7E-4D24-BDBB-2340BB3627AB}" srcOrd="0" destOrd="0" presId="urn:microsoft.com/office/officeart/2005/8/layout/lProcess1"/>
    <dgm:cxn modelId="{0CE220B0-BB7C-4372-B67C-0D840B73C7B4}" type="presOf" srcId="{5087C489-F50C-4519-854C-66D1CAFAEF5D}" destId="{A067F0CE-8CFF-4D7B-B98F-915872953C4F}" srcOrd="0" destOrd="0" presId="urn:microsoft.com/office/officeart/2005/8/layout/lProcess1"/>
    <dgm:cxn modelId="{486139B8-4053-49D0-8EE5-6D5D7FA100A9}" srcId="{9C3EF51E-AE81-4575-9725-C7A794A5A156}" destId="{5087C489-F50C-4519-854C-66D1CAFAEF5D}" srcOrd="0" destOrd="0" parTransId="{4E9FD5FA-354F-47DE-A879-32B475517A79}" sibTransId="{3CDF4C57-596B-4FBF-8BDC-E1077AFAFD70}"/>
    <dgm:cxn modelId="{A3C65FC4-E89A-4B2F-9C67-B6D683B9DB95}" srcId="{B457E03C-28DF-4C69-AC6A-9F340B404EEA}" destId="{FB45C7E7-2C6D-49A0-A1EF-C5E220329501}" srcOrd="1" destOrd="0" parTransId="{9685B03D-6343-43BE-B113-F90B8885B2EA}" sibTransId="{A01DCC08-536E-494E-82D4-1C9D6057F0BD}"/>
    <dgm:cxn modelId="{1A8C83CA-2BA1-438C-BCA2-0E136B5CEE8E}" type="presOf" srcId="{6D00FF44-4EB4-4F7E-B74F-C0AC995EBDFE}" destId="{726A7287-8A25-41A8-A922-C2EA57B7278D}" srcOrd="0" destOrd="0" presId="urn:microsoft.com/office/officeart/2005/8/layout/lProcess1"/>
    <dgm:cxn modelId="{A77AAECC-5215-443D-81A2-7E4C288571BE}" type="presOf" srcId="{C52C864D-EB30-4108-B0FD-5789BFB2BDE5}" destId="{1ACCE495-D65B-4D27-AB89-F2744C858801}" srcOrd="0" destOrd="0" presId="urn:microsoft.com/office/officeart/2005/8/layout/lProcess1"/>
    <dgm:cxn modelId="{5AECEDD5-5847-4936-A1CE-C7534773DA64}" type="presOf" srcId="{7B3D7120-54CB-4B5A-BDB3-29E92A07CDD5}" destId="{B8C7AE93-0531-4FC6-BDC6-4B6628DD620E}" srcOrd="0" destOrd="0" presId="urn:microsoft.com/office/officeart/2005/8/layout/lProcess1"/>
    <dgm:cxn modelId="{8A7C5CD6-DFD2-4F4D-9977-C32EFFE46E52}" type="presOf" srcId="{3CDF4C57-596B-4FBF-8BDC-E1077AFAFD70}" destId="{57C65996-AF22-4940-A67F-86430D4C8516}" srcOrd="0" destOrd="0" presId="urn:microsoft.com/office/officeart/2005/8/layout/lProcess1"/>
    <dgm:cxn modelId="{3E93A9DE-A189-444E-8FF8-9B7BF5FF01D2}" type="presOf" srcId="{74D432BC-061C-4436-AF30-367EDF191E95}" destId="{A5325D29-0110-4781-A861-F9BE89214622}" srcOrd="0" destOrd="0" presId="urn:microsoft.com/office/officeart/2005/8/layout/lProcess1"/>
    <dgm:cxn modelId="{EEDF57F5-9FE1-4344-84E1-A31635E9E689}" type="presOf" srcId="{9C3EF51E-AE81-4575-9725-C7A794A5A156}" destId="{B98312AC-E6B2-406B-B938-9C54F970932C}" srcOrd="0" destOrd="0" presId="urn:microsoft.com/office/officeart/2005/8/layout/lProcess1"/>
    <dgm:cxn modelId="{5EDDC7F7-B11B-4E0C-B458-78A93B7A7C9C}" srcId="{6D00FF44-4EB4-4F7E-B74F-C0AC995EBDFE}" destId="{9C3EF51E-AE81-4575-9725-C7A794A5A156}" srcOrd="0" destOrd="0" parTransId="{2C0BFFE0-F9FB-494E-91D2-7D6D4220F679}" sibTransId="{D841EBD3-A08A-4C95-8BCD-27087C8240B8}"/>
    <dgm:cxn modelId="{F044CBFB-D022-4980-AD5C-415F03CE161B}" type="presOf" srcId="{4C9BB061-315D-4C02-8DC8-87027A32F3BD}" destId="{5D302445-7F6A-4B7F-AEFC-02AC0803A909}" srcOrd="0" destOrd="0" presId="urn:microsoft.com/office/officeart/2005/8/layout/lProcess1"/>
    <dgm:cxn modelId="{33394990-C623-4037-BBCC-2BE86FB43118}" type="presParOf" srcId="{726A7287-8A25-41A8-A922-C2EA57B7278D}" destId="{835B2028-3341-4E6D-A6B4-B1C3B3CCC1FB}" srcOrd="0" destOrd="0" presId="urn:microsoft.com/office/officeart/2005/8/layout/lProcess1"/>
    <dgm:cxn modelId="{B30B4230-E65B-4973-95BA-43F2689D4535}" type="presParOf" srcId="{835B2028-3341-4E6D-A6B4-B1C3B3CCC1FB}" destId="{B98312AC-E6B2-406B-B938-9C54F970932C}" srcOrd="0" destOrd="0" presId="urn:microsoft.com/office/officeart/2005/8/layout/lProcess1"/>
    <dgm:cxn modelId="{87CCC804-BF6C-4AFA-8F93-EAB58EFBCD52}" type="presParOf" srcId="{835B2028-3341-4E6D-A6B4-B1C3B3CCC1FB}" destId="{71CF06E3-CB7A-477B-AC9C-CDC8F922C1A5}" srcOrd="1" destOrd="0" presId="urn:microsoft.com/office/officeart/2005/8/layout/lProcess1"/>
    <dgm:cxn modelId="{BE55CE88-92DD-4176-B0F4-0F79BE5F1ABF}" type="presParOf" srcId="{835B2028-3341-4E6D-A6B4-B1C3B3CCC1FB}" destId="{A067F0CE-8CFF-4D7B-B98F-915872953C4F}" srcOrd="2" destOrd="0" presId="urn:microsoft.com/office/officeart/2005/8/layout/lProcess1"/>
    <dgm:cxn modelId="{55135EE2-A491-49A3-B9FC-D823CA554DD3}" type="presParOf" srcId="{835B2028-3341-4E6D-A6B4-B1C3B3CCC1FB}" destId="{57C65996-AF22-4940-A67F-86430D4C8516}" srcOrd="3" destOrd="0" presId="urn:microsoft.com/office/officeart/2005/8/layout/lProcess1"/>
    <dgm:cxn modelId="{24D53485-9AF5-4F4E-B77D-1323D49CC039}" type="presParOf" srcId="{835B2028-3341-4E6D-A6B4-B1C3B3CCC1FB}" destId="{5A71686D-4B45-454D-A4C1-6F899255D147}" srcOrd="4" destOrd="0" presId="urn:microsoft.com/office/officeart/2005/8/layout/lProcess1"/>
    <dgm:cxn modelId="{2B54721C-CDEC-4858-BDE0-4417152D03AA}" type="presParOf" srcId="{835B2028-3341-4E6D-A6B4-B1C3B3CCC1FB}" destId="{198657D1-17F1-411D-88A4-237017B649BA}" srcOrd="5" destOrd="0" presId="urn:microsoft.com/office/officeart/2005/8/layout/lProcess1"/>
    <dgm:cxn modelId="{E7F37F66-521D-40C1-89EC-0EE5F413DE64}" type="presParOf" srcId="{835B2028-3341-4E6D-A6B4-B1C3B3CCC1FB}" destId="{D728AADA-84DF-455C-9C2F-DBEBD8C4CB40}" srcOrd="6" destOrd="0" presId="urn:microsoft.com/office/officeart/2005/8/layout/lProcess1"/>
    <dgm:cxn modelId="{84474E94-0AE9-42A5-A2BA-AF0A7E8F51E1}" type="presParOf" srcId="{726A7287-8A25-41A8-A922-C2EA57B7278D}" destId="{9254F266-6075-42DB-B938-D477E5A2BFE9}" srcOrd="1" destOrd="0" presId="urn:microsoft.com/office/officeart/2005/8/layout/lProcess1"/>
    <dgm:cxn modelId="{6E5684BA-400F-45F6-B160-2C77812DE5A0}" type="presParOf" srcId="{726A7287-8A25-41A8-A922-C2EA57B7278D}" destId="{D57D22C8-18A1-4EEA-A9E4-04C5762EE157}" srcOrd="2" destOrd="0" presId="urn:microsoft.com/office/officeart/2005/8/layout/lProcess1"/>
    <dgm:cxn modelId="{07453759-0766-44F3-8F15-DC4EB2AF45E4}" type="presParOf" srcId="{D57D22C8-18A1-4EEA-A9E4-04C5762EE157}" destId="{42598F71-B06F-4A98-A82B-09AE03A13AEA}" srcOrd="0" destOrd="0" presId="urn:microsoft.com/office/officeart/2005/8/layout/lProcess1"/>
    <dgm:cxn modelId="{5B2370B6-4449-4FD0-932E-646922C9A15B}" type="presParOf" srcId="{D57D22C8-18A1-4EEA-A9E4-04C5762EE157}" destId="{D86CCB0E-5A29-4668-AB8F-0FDA2DCDAA21}" srcOrd="1" destOrd="0" presId="urn:microsoft.com/office/officeart/2005/8/layout/lProcess1"/>
    <dgm:cxn modelId="{29578DC8-6479-4D84-A706-BCD8F0D1D048}" type="presParOf" srcId="{D57D22C8-18A1-4EEA-A9E4-04C5762EE157}" destId="{88AD0BDA-31DF-468A-9462-9CBA057EB2AB}" srcOrd="2" destOrd="0" presId="urn:microsoft.com/office/officeart/2005/8/layout/lProcess1"/>
    <dgm:cxn modelId="{6C7E7FCE-16B3-4ADE-859D-4E593F362768}" type="presParOf" srcId="{D57D22C8-18A1-4EEA-A9E4-04C5762EE157}" destId="{6B0E6053-DFF6-41D3-858B-8F088361101F}" srcOrd="3" destOrd="0" presId="urn:microsoft.com/office/officeart/2005/8/layout/lProcess1"/>
    <dgm:cxn modelId="{FDBFEABC-906D-4509-A722-F84B901B9226}" type="presParOf" srcId="{D57D22C8-18A1-4EEA-A9E4-04C5762EE157}" destId="{0E2553EA-C266-45CA-8FF0-8593514C8058}" srcOrd="4" destOrd="0" presId="urn:microsoft.com/office/officeart/2005/8/layout/lProcess1"/>
    <dgm:cxn modelId="{A9D82394-1C83-493E-89AD-FE6F0C36169E}" type="presParOf" srcId="{D57D22C8-18A1-4EEA-A9E4-04C5762EE157}" destId="{7C58AF1C-013A-402A-B017-DA809560B6E4}" srcOrd="5" destOrd="0" presId="urn:microsoft.com/office/officeart/2005/8/layout/lProcess1"/>
    <dgm:cxn modelId="{4D1CBACC-FAD7-4581-80C0-29B42171DE2D}" type="presParOf" srcId="{D57D22C8-18A1-4EEA-A9E4-04C5762EE157}" destId="{D3AC85FE-FD7E-4D24-BDBB-2340BB3627AB}" srcOrd="6" destOrd="0" presId="urn:microsoft.com/office/officeart/2005/8/layout/lProcess1"/>
    <dgm:cxn modelId="{7B805ADB-F903-472A-A8E5-30E02DCF7EED}" type="presParOf" srcId="{D57D22C8-18A1-4EEA-A9E4-04C5762EE157}" destId="{B8C7AE93-0531-4FC6-BDC6-4B6628DD620E}" srcOrd="7" destOrd="0" presId="urn:microsoft.com/office/officeart/2005/8/layout/lProcess1"/>
    <dgm:cxn modelId="{6E2D0F62-B968-4A62-800C-A8E52D23DFA5}" type="presParOf" srcId="{D57D22C8-18A1-4EEA-A9E4-04C5762EE157}" destId="{D4CC049D-3323-4C40-8BDD-7342D1A2EDBD}" srcOrd="8" destOrd="0" presId="urn:microsoft.com/office/officeart/2005/8/layout/lProcess1"/>
    <dgm:cxn modelId="{5F6CCF2E-FF19-4F11-99E1-8733C6EB401D}" type="presParOf" srcId="{726A7287-8A25-41A8-A922-C2EA57B7278D}" destId="{EFFE918E-6DF1-4353-89A0-D168FFC6698B}" srcOrd="3" destOrd="0" presId="urn:microsoft.com/office/officeart/2005/8/layout/lProcess1"/>
    <dgm:cxn modelId="{D72A7702-010D-4216-A191-96AF3058CA51}" type="presParOf" srcId="{726A7287-8A25-41A8-A922-C2EA57B7278D}" destId="{C3D0A31D-8FDC-4615-AB8D-C6030A6E9E2C}" srcOrd="4" destOrd="0" presId="urn:microsoft.com/office/officeart/2005/8/layout/lProcess1"/>
    <dgm:cxn modelId="{954ED646-0EB4-463E-8420-A969DBB079FB}" type="presParOf" srcId="{C3D0A31D-8FDC-4615-AB8D-C6030A6E9E2C}" destId="{A5325D29-0110-4781-A861-F9BE89214622}" srcOrd="0" destOrd="0" presId="urn:microsoft.com/office/officeart/2005/8/layout/lProcess1"/>
    <dgm:cxn modelId="{2035ACE4-1BCA-43D2-80FC-AD0B0E300F44}" type="presParOf" srcId="{C3D0A31D-8FDC-4615-AB8D-C6030A6E9E2C}" destId="{1ACCE495-D65B-4D27-AB89-F2744C858801}" srcOrd="1" destOrd="0" presId="urn:microsoft.com/office/officeart/2005/8/layout/lProcess1"/>
    <dgm:cxn modelId="{785EA0A9-5172-4B10-8B1E-59B3F0EE59F8}" type="presParOf" srcId="{C3D0A31D-8FDC-4615-AB8D-C6030A6E9E2C}" destId="{5D302445-7F6A-4B7F-AEFC-02AC0803A909}" srcOrd="2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312AC-E6B2-406B-B938-9C54F970932C}">
      <dsp:nvSpPr>
        <dsp:cNvPr id="0" name=""/>
        <dsp:cNvSpPr/>
      </dsp:nvSpPr>
      <dsp:spPr>
        <a:xfrm>
          <a:off x="292" y="245745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w Cen MT" panose="020B0502020104020203"/>
            </a:rPr>
            <a:t>округли</a:t>
          </a:r>
          <a:endParaRPr lang="en-US" sz="2700" kern="1200" dirty="0"/>
        </a:p>
      </dsp:txBody>
      <dsp:txXfrm>
        <a:off x="14781" y="260234"/>
        <a:ext cx="1949840" cy="465726"/>
      </dsp:txXfrm>
    </dsp:sp>
    <dsp:sp modelId="{71CF06E3-CB7A-477B-AC9C-CDC8F922C1A5}">
      <dsp:nvSpPr>
        <dsp:cNvPr id="0" name=""/>
        <dsp:cNvSpPr/>
      </dsp:nvSpPr>
      <dsp:spPr>
        <a:xfrm rot="5400000">
          <a:off x="946415" y="783736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7F0CE-8CFF-4D7B-B98F-915872953C4F}">
      <dsp:nvSpPr>
        <dsp:cNvPr id="0" name=""/>
        <dsp:cNvSpPr/>
      </dsp:nvSpPr>
      <dsp:spPr>
        <a:xfrm>
          <a:off x="292" y="913596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w Cen MT" panose="020B0502020104020203"/>
            </a:rPr>
            <a:t>Сњешко</a:t>
          </a:r>
          <a:endParaRPr lang="en-US" sz="2200" kern="1200" dirty="0" err="1"/>
        </a:p>
      </dsp:txBody>
      <dsp:txXfrm>
        <a:off x="14781" y="928085"/>
        <a:ext cx="1949840" cy="465726"/>
      </dsp:txXfrm>
    </dsp:sp>
    <dsp:sp modelId="{57C65996-AF22-4940-A67F-86430D4C8516}">
      <dsp:nvSpPr>
        <dsp:cNvPr id="0" name=""/>
        <dsp:cNvSpPr/>
      </dsp:nvSpPr>
      <dsp:spPr>
        <a:xfrm rot="5400000">
          <a:off x="946415" y="1451587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1686D-4B45-454D-A4C1-6F899255D147}">
      <dsp:nvSpPr>
        <dsp:cNvPr id="0" name=""/>
        <dsp:cNvSpPr/>
      </dsp:nvSpPr>
      <dsp:spPr>
        <a:xfrm>
          <a:off x="292" y="1581447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w Cen MT" panose="020B0502020104020203"/>
            </a:rPr>
            <a:t>Брда</a:t>
          </a:r>
          <a:endParaRPr lang="en-US" sz="2200" kern="1200" dirty="0">
            <a:latin typeface="Tw Cen MT" panose="020B0502020104020203"/>
          </a:endParaRPr>
        </a:p>
      </dsp:txBody>
      <dsp:txXfrm>
        <a:off x="14781" y="1595936"/>
        <a:ext cx="1949840" cy="465726"/>
      </dsp:txXfrm>
    </dsp:sp>
    <dsp:sp modelId="{198657D1-17F1-411D-88A4-237017B649BA}">
      <dsp:nvSpPr>
        <dsp:cNvPr id="0" name=""/>
        <dsp:cNvSpPr/>
      </dsp:nvSpPr>
      <dsp:spPr>
        <a:xfrm rot="5400000">
          <a:off x="946415" y="2119439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28AADA-84DF-455C-9C2F-DBEBD8C4CB40}">
      <dsp:nvSpPr>
        <dsp:cNvPr id="0" name=""/>
        <dsp:cNvSpPr/>
      </dsp:nvSpPr>
      <dsp:spPr>
        <a:xfrm>
          <a:off x="292" y="2249298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502020104020203"/>
            </a:rPr>
            <a:t>Гомилице снега</a:t>
          </a:r>
          <a:endParaRPr lang="en-US" sz="2200" kern="1200" dirty="0"/>
        </a:p>
      </dsp:txBody>
      <dsp:txXfrm>
        <a:off x="14781" y="2263787"/>
        <a:ext cx="1949840" cy="465726"/>
      </dsp:txXfrm>
    </dsp:sp>
    <dsp:sp modelId="{42598F71-B06F-4A98-A82B-09AE03A13AEA}">
      <dsp:nvSpPr>
        <dsp:cNvPr id="0" name=""/>
        <dsp:cNvSpPr/>
      </dsp:nvSpPr>
      <dsp:spPr>
        <a:xfrm>
          <a:off x="2256146" y="245744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Tw Cen MT" panose="020B0502020104020203"/>
            </a:rPr>
            <a:t>ваљкасти</a:t>
          </a:r>
          <a:endParaRPr lang="en-US" sz="2700" kern="1200" dirty="0"/>
        </a:p>
      </dsp:txBody>
      <dsp:txXfrm>
        <a:off x="2270635" y="260233"/>
        <a:ext cx="1949840" cy="465726"/>
      </dsp:txXfrm>
    </dsp:sp>
    <dsp:sp modelId="{D86CCB0E-5A29-4668-AB8F-0FDA2DCDAA21}">
      <dsp:nvSpPr>
        <dsp:cNvPr id="0" name=""/>
        <dsp:cNvSpPr/>
      </dsp:nvSpPr>
      <dsp:spPr>
        <a:xfrm rot="5400000">
          <a:off x="3202268" y="783736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AD0BDA-31DF-468A-9462-9CBA057EB2AB}">
      <dsp:nvSpPr>
        <dsp:cNvPr id="0" name=""/>
        <dsp:cNvSpPr/>
      </dsp:nvSpPr>
      <dsp:spPr>
        <a:xfrm>
          <a:off x="2256146" y="913596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w Cen MT" panose="020B0502020104020203"/>
            </a:rPr>
            <a:t>дрво</a:t>
          </a:r>
          <a:endParaRPr lang="en-US" sz="2200" kern="1200" dirty="0"/>
        </a:p>
      </dsp:txBody>
      <dsp:txXfrm>
        <a:off x="2270635" y="928085"/>
        <a:ext cx="1949840" cy="465726"/>
      </dsp:txXfrm>
    </dsp:sp>
    <dsp:sp modelId="{6B0E6053-DFF6-41D3-858B-8F088361101F}">
      <dsp:nvSpPr>
        <dsp:cNvPr id="0" name=""/>
        <dsp:cNvSpPr/>
      </dsp:nvSpPr>
      <dsp:spPr>
        <a:xfrm rot="5400000">
          <a:off x="3202268" y="1451587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553EA-C266-45CA-8FF0-8593514C8058}">
      <dsp:nvSpPr>
        <dsp:cNvPr id="0" name=""/>
        <dsp:cNvSpPr/>
      </dsp:nvSpPr>
      <dsp:spPr>
        <a:xfrm>
          <a:off x="2256146" y="1581447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latin typeface="Tw Cen MT" panose="020B0502020104020203"/>
            </a:rPr>
            <a:t>Лонац</a:t>
          </a:r>
          <a:endParaRPr lang="en-US" sz="2200" kern="1200" dirty="0">
            <a:latin typeface="Tw Cen MT" panose="020B0502020104020203"/>
          </a:endParaRPr>
        </a:p>
      </dsp:txBody>
      <dsp:txXfrm>
        <a:off x="2270635" y="1595936"/>
        <a:ext cx="1949840" cy="465726"/>
      </dsp:txXfrm>
    </dsp:sp>
    <dsp:sp modelId="{7C58AF1C-013A-402A-B017-DA809560B6E4}">
      <dsp:nvSpPr>
        <dsp:cNvPr id="0" name=""/>
        <dsp:cNvSpPr/>
      </dsp:nvSpPr>
      <dsp:spPr>
        <a:xfrm rot="5400000">
          <a:off x="3202268" y="2119439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AC85FE-FD7E-4D24-BDBB-2340BB3627AB}">
      <dsp:nvSpPr>
        <dsp:cNvPr id="0" name=""/>
        <dsp:cNvSpPr/>
      </dsp:nvSpPr>
      <dsp:spPr>
        <a:xfrm>
          <a:off x="2256146" y="2249298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502020104020203"/>
            </a:rPr>
            <a:t>Метла</a:t>
          </a:r>
        </a:p>
      </dsp:txBody>
      <dsp:txXfrm>
        <a:off x="2270635" y="2263787"/>
        <a:ext cx="1949840" cy="465726"/>
      </dsp:txXfrm>
    </dsp:sp>
    <dsp:sp modelId="{B8C7AE93-0531-4FC6-BDC6-4B6628DD620E}">
      <dsp:nvSpPr>
        <dsp:cNvPr id="0" name=""/>
        <dsp:cNvSpPr/>
      </dsp:nvSpPr>
      <dsp:spPr>
        <a:xfrm rot="5400000">
          <a:off x="3202268" y="2787290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C049D-3323-4C40-8BDD-7342D1A2EDBD}">
      <dsp:nvSpPr>
        <dsp:cNvPr id="0" name=""/>
        <dsp:cNvSpPr/>
      </dsp:nvSpPr>
      <dsp:spPr>
        <a:xfrm>
          <a:off x="2256146" y="2917150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502020104020203"/>
            </a:rPr>
            <a:t>шаргарепа</a:t>
          </a:r>
        </a:p>
      </dsp:txBody>
      <dsp:txXfrm>
        <a:off x="2270635" y="2931639"/>
        <a:ext cx="1949840" cy="465726"/>
      </dsp:txXfrm>
    </dsp:sp>
    <dsp:sp modelId="{A5325D29-0110-4781-A861-F9BE89214622}">
      <dsp:nvSpPr>
        <dsp:cNvPr id="0" name=""/>
        <dsp:cNvSpPr/>
      </dsp:nvSpPr>
      <dsp:spPr>
        <a:xfrm>
          <a:off x="4511999" y="245744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Tw Cen MT" panose="020B0502020104020203"/>
            </a:rPr>
            <a:t>Коцкасти</a:t>
          </a:r>
        </a:p>
      </dsp:txBody>
      <dsp:txXfrm>
        <a:off x="4526488" y="260233"/>
        <a:ext cx="1949840" cy="465726"/>
      </dsp:txXfrm>
    </dsp:sp>
    <dsp:sp modelId="{1ACCE495-D65B-4D27-AB89-F2744C858801}">
      <dsp:nvSpPr>
        <dsp:cNvPr id="0" name=""/>
        <dsp:cNvSpPr/>
      </dsp:nvSpPr>
      <dsp:spPr>
        <a:xfrm rot="5400000">
          <a:off x="5458122" y="783736"/>
          <a:ext cx="86573" cy="86573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302445-7F6A-4B7F-AEFC-02AC0803A909}">
      <dsp:nvSpPr>
        <dsp:cNvPr id="0" name=""/>
        <dsp:cNvSpPr/>
      </dsp:nvSpPr>
      <dsp:spPr>
        <a:xfrm>
          <a:off x="4511999" y="913596"/>
          <a:ext cx="1978818" cy="49470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Tw Cen MT" panose="020B0502020104020203"/>
            </a:rPr>
            <a:t>кућа</a:t>
          </a:r>
        </a:p>
      </dsp:txBody>
      <dsp:txXfrm>
        <a:off x="4526488" y="928085"/>
        <a:ext cx="1949840" cy="465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00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113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39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0257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81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389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09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01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367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9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50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42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74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064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80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 dirty="0"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5664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pn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Snowy mountain with high winds">
            <a:extLst>
              <a:ext uri="{FF2B5EF4-FFF2-40B4-BE49-F238E27FC236}">
                <a16:creationId xmlns:a16="http://schemas.microsoft.com/office/drawing/2014/main" id="{7EED2DD9-C30A-4C08-81D7-E99A47733B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91" t="4404" b="18988"/>
          <a:stretch/>
        </p:blipFill>
        <p:spPr>
          <a:xfrm>
            <a:off x="73762" y="10"/>
            <a:ext cx="12191980" cy="6857990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BD0B5694-D2BD-4AAC-ADA6-9F6C620C9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7800" y="0"/>
            <a:ext cx="5865812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667DEE60-BB2F-4ADD-9F95-B1CFF03BE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257800" y="1295400"/>
            <a:ext cx="5867400" cy="55626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418161" y="1447800"/>
            <a:ext cx="4562452" cy="3253378"/>
          </a:xfrm>
        </p:spPr>
        <p:txBody>
          <a:bodyPr>
            <a:normAutofit/>
          </a:bodyPr>
          <a:lstStyle/>
          <a:p>
            <a:r>
              <a:rPr lang="sr-Latn-RS" sz="4800"/>
              <a:t>Свијетло</a:t>
            </a:r>
            <a:r>
              <a:rPr lang="sr-Latn-RS" sz="4800" dirty="0"/>
              <a:t> - </a:t>
            </a:r>
            <a:r>
              <a:rPr lang="sr-Latn-RS" sz="4800" err="1"/>
              <a:t>Тамно</a:t>
            </a:r>
            <a:endParaRPr lang="sr-Latn-RS" sz="480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418161" y="4701178"/>
            <a:ext cx="4562452" cy="937622"/>
          </a:xfrm>
        </p:spPr>
        <p:txBody>
          <a:bodyPr>
            <a:normAutofit/>
          </a:bodyPr>
          <a:lstStyle/>
          <a:p>
            <a:r>
              <a:rPr lang="sr-Latn-RS" sz="1800" dirty="0" err="1"/>
              <a:t>Градација</a:t>
            </a:r>
            <a:r>
              <a:rPr lang="sr-Latn-RS" sz="1800" dirty="0"/>
              <a:t> </a:t>
            </a:r>
            <a:r>
              <a:rPr lang="sr-Latn-RS" sz="1800" dirty="0" err="1"/>
              <a:t>свјетлости</a:t>
            </a:r>
          </a:p>
          <a:p>
            <a:r>
              <a:rPr lang="sr-Latn-RS" sz="1800" dirty="0" err="1"/>
              <a:t>Седми</a:t>
            </a:r>
            <a:r>
              <a:rPr lang="sr-Latn-RS" sz="1800" dirty="0"/>
              <a:t> </a:t>
            </a:r>
            <a:r>
              <a:rPr lang="sr-Latn-RS" sz="1800" dirty="0" err="1"/>
              <a:t>разред</a:t>
            </a:r>
          </a:p>
        </p:txBody>
      </p:sp>
    </p:spTree>
    <p:extLst>
      <p:ext uri="{BB962C8B-B14F-4D97-AF65-F5344CB8AC3E}">
        <p14:creationId xmlns:p14="http://schemas.microsoft.com/office/powerpoint/2010/main" val="1765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14:flip dir="r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9ED5779-F200-4AAB-8B5A-2F9B78AD8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306" y="721831"/>
            <a:ext cx="7617123" cy="53999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2787FE-93F1-42A0-852F-32CABEE95034}"/>
              </a:ext>
            </a:extLst>
          </p:cNvPr>
          <p:cNvSpPr txBox="1"/>
          <p:nvPr/>
        </p:nvSpPr>
        <p:spPr>
          <a:xfrm>
            <a:off x="612475" y="900023"/>
            <a:ext cx="274320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Сада су и округли и ваљкасти предмети </a:t>
            </a:r>
            <a:r>
              <a:rPr lang="en-US" sz="2800" dirty="0" err="1"/>
              <a:t>добили</a:t>
            </a:r>
            <a:r>
              <a:rPr lang="en-US" sz="2800" dirty="0"/>
              <a:t> </a:t>
            </a:r>
            <a:r>
              <a:rPr lang="en-US" sz="2800" dirty="0" err="1"/>
              <a:t>своје</a:t>
            </a:r>
            <a:r>
              <a:rPr lang="en-US" sz="2800" dirty="0"/>
              <a:t> </a:t>
            </a:r>
            <a:r>
              <a:rPr lang="en-US" sz="2800" dirty="0" err="1"/>
              <a:t>сјенке</a:t>
            </a:r>
            <a:r>
              <a:rPr lang="en-US" sz="2800" dirty="0"/>
              <a:t> </a:t>
            </a:r>
            <a:r>
              <a:rPr lang="en-US" sz="2800" dirty="0" err="1"/>
              <a:t>са</a:t>
            </a:r>
            <a:r>
              <a:rPr lang="en-US" sz="2800" dirty="0"/>
              <a:t> </a:t>
            </a:r>
            <a:r>
              <a:rPr lang="en-US" sz="2800" dirty="0" err="1"/>
              <a:t>благим</a:t>
            </a:r>
            <a:r>
              <a:rPr lang="en-US" sz="2800" dirty="0"/>
              <a:t> </a:t>
            </a:r>
            <a:r>
              <a:rPr lang="en-US" sz="2800" dirty="0" err="1"/>
              <a:t>прелазом</a:t>
            </a:r>
            <a:r>
              <a:rPr lang="en-US" sz="2800" dirty="0"/>
              <a:t>, </a:t>
            </a:r>
            <a:r>
              <a:rPr lang="en-US" sz="2800" dirty="0" err="1"/>
              <a:t>али</a:t>
            </a:r>
            <a:r>
              <a:rPr lang="en-US" sz="2800" dirty="0"/>
              <a:t> </a:t>
            </a:r>
            <a:r>
              <a:rPr lang="en-US" sz="2800" dirty="0" err="1"/>
              <a:t>нешто</a:t>
            </a:r>
            <a:r>
              <a:rPr lang="en-US" sz="2800" dirty="0"/>
              <a:t> </a:t>
            </a:r>
            <a:r>
              <a:rPr lang="en-US" sz="2800" dirty="0" err="1"/>
              <a:t>још</a:t>
            </a:r>
            <a:r>
              <a:rPr lang="en-US" sz="2800" dirty="0"/>
              <a:t> </a:t>
            </a:r>
            <a:r>
              <a:rPr lang="en-US" sz="2800" dirty="0" err="1"/>
              <a:t>недостаје</a:t>
            </a:r>
            <a:r>
              <a:rPr lang="en-US" sz="2800" dirty="0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30825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4965EE-ED01-44D0-9486-461669A23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3" y="550387"/>
            <a:ext cx="7890294" cy="5757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EBEE8C-390B-4E90-834D-615AA135F1EA}"/>
              </a:ext>
            </a:extLst>
          </p:cNvPr>
          <p:cNvSpPr txBox="1"/>
          <p:nvPr/>
        </p:nvSpPr>
        <p:spPr>
          <a:xfrm>
            <a:off x="8750060" y="641230"/>
            <a:ext cx="2743200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 err="1"/>
              <a:t>Нешто</a:t>
            </a:r>
            <a:r>
              <a:rPr lang="en-US" sz="2800" dirty="0"/>
              <a:t> </a:t>
            </a:r>
            <a:r>
              <a:rPr lang="en-US" sz="2800" dirty="0" err="1"/>
              <a:t>се</a:t>
            </a:r>
            <a:r>
              <a:rPr lang="en-US" sz="2800" dirty="0"/>
              <a:t> </a:t>
            </a:r>
            <a:r>
              <a:rPr lang="en-US" sz="2800" dirty="0" err="1"/>
              <a:t>ново</a:t>
            </a:r>
            <a:r>
              <a:rPr lang="en-US" sz="2800" dirty="0"/>
              <a:t> </a:t>
            </a:r>
            <a:r>
              <a:rPr lang="en-US" sz="2800" dirty="0" err="1"/>
              <a:t>појавило</a:t>
            </a:r>
            <a:r>
              <a:rPr lang="en-US" sz="2800" dirty="0"/>
              <a:t>...</a:t>
            </a:r>
            <a:endParaRPr lang="en-US" sz="2800" dirty="0">
              <a:solidFill>
                <a:schemeClr val="accent4"/>
              </a:solidFill>
            </a:endParaRPr>
          </a:p>
          <a:p>
            <a:r>
              <a:rPr lang="en-US" sz="2800" dirty="0" err="1">
                <a:solidFill>
                  <a:schemeClr val="accent4"/>
                </a:solidFill>
              </a:rPr>
              <a:t>То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су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сјенке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на</a:t>
            </a:r>
            <a:r>
              <a:rPr lang="en-US" sz="2800" dirty="0">
                <a:solidFill>
                  <a:schemeClr val="accent4"/>
                </a:solidFill>
              </a:rPr>
              <a:t> </a:t>
            </a:r>
            <a:r>
              <a:rPr lang="en-US" sz="2800" dirty="0" err="1">
                <a:solidFill>
                  <a:schemeClr val="accent4"/>
                </a:solidFill>
              </a:rPr>
              <a:t>земљи</a:t>
            </a:r>
            <a:r>
              <a:rPr lang="en-US" sz="2800" dirty="0">
                <a:solidFill>
                  <a:schemeClr val="accent4"/>
                </a:solidFill>
              </a:rPr>
              <a:t>!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sz="2800" dirty="0"/>
              <a:t>Погледајте само како су дугачке - то је зато </a:t>
            </a:r>
            <a:r>
              <a:rPr lang="en-US" sz="2800" dirty="0" err="1"/>
              <a:t>што</a:t>
            </a:r>
            <a:r>
              <a:rPr lang="en-US" sz="2800" dirty="0"/>
              <a:t> </a:t>
            </a:r>
            <a:r>
              <a:rPr lang="en-US" sz="2800" dirty="0" err="1"/>
              <a:t>је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FF0000"/>
                </a:solidFill>
              </a:rPr>
              <a:t>сунце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ниско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на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хоризонту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.jpg">
            <a:extLst>
              <a:ext uri="{FF2B5EF4-FFF2-40B4-BE49-F238E27FC236}">
                <a16:creationId xmlns:a16="http://schemas.microsoft.com/office/drawing/2014/main" id="{60A64762-6AA0-483D-960F-147FE6134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494" y="842199"/>
            <a:ext cx="7919049" cy="5518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CE73C7-9225-40A0-A59C-EB42BD9C8CBB}"/>
              </a:ext>
            </a:extLst>
          </p:cNvPr>
          <p:cNvSpPr txBox="1"/>
          <p:nvPr/>
        </p:nvSpPr>
        <p:spPr>
          <a:xfrm>
            <a:off x="497457" y="971909"/>
            <a:ext cx="2743200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/>
              <a:t>На крају је обојено и небо, а мало наранџасте боје је додато да се </a:t>
            </a:r>
            <a:r>
              <a:rPr lang="en-US" sz="2800"/>
              <a:t>дочара утисак вечери.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2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21281-35C4-41CC-A0EE-7105149C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500"/>
              <a:t>Ученички радови</a:t>
            </a:r>
          </a:p>
        </p:txBody>
      </p:sp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id="{79CF46F4-6213-46AF-8170-752C3482BC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5328" r="3" b="3"/>
          <a:stretch/>
        </p:blipFill>
        <p:spPr>
          <a:xfrm>
            <a:off x="635458" y="640080"/>
            <a:ext cx="451759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id="{D8A1BE17-3BBD-447C-BB93-9AE7016D61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/>
          <a:srcRect r="10030" b="-1"/>
          <a:stretch/>
        </p:blipFill>
        <p:spPr>
          <a:xfrm>
            <a:off x="5299050" y="640080"/>
            <a:ext cx="451759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7372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21281-35C4-41CC-A0EE-7105149C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1185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500"/>
              <a:t>Ученички радови</a:t>
            </a:r>
          </a:p>
        </p:txBody>
      </p:sp>
      <p:pic>
        <p:nvPicPr>
          <p:cNvPr id="6" name="Picture 6" descr=".jpg">
            <a:extLst>
              <a:ext uri="{FF2B5EF4-FFF2-40B4-BE49-F238E27FC236}">
                <a16:creationId xmlns:a16="http://schemas.microsoft.com/office/drawing/2014/main" id="{79CF46F4-6213-46AF-8170-752C3482BC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7"/>
          <a:srcRect l="4724" r="4724"/>
          <a:stretch/>
        </p:blipFill>
        <p:spPr>
          <a:xfrm>
            <a:off x="635458" y="640080"/>
            <a:ext cx="451759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icture 5" descr=".jpg">
            <a:extLst>
              <a:ext uri="{FF2B5EF4-FFF2-40B4-BE49-F238E27FC236}">
                <a16:creationId xmlns:a16="http://schemas.microsoft.com/office/drawing/2014/main" id="{D8A1BE17-3BBD-447C-BB93-9AE7016D61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8"/>
          <a:srcRect t="20328" b="20328"/>
          <a:stretch/>
        </p:blipFill>
        <p:spPr>
          <a:xfrm>
            <a:off x="5299050" y="640080"/>
            <a:ext cx="4517593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9269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Multi-colored mounds of powder">
            <a:extLst>
              <a:ext uri="{FF2B5EF4-FFF2-40B4-BE49-F238E27FC236}">
                <a16:creationId xmlns:a16="http://schemas.microsoft.com/office/drawing/2014/main" id="{D7D72CCA-9BCD-4468-BDCA-C8A4196768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115" r="9091" b="40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20167F-9E25-41AB-9299-FEDE5DE315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tx1"/>
                </a:solidFill>
              </a:rPr>
              <a:t>Покушајте и ви да направите зимски пејзаж!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4EEB16-1F9A-4374-83A2-6CF439528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Забавите се комбиновањем боја свјетлости и сјенки!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2781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3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4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6CC9AA-68A3-4365-9F31-7F91FBC7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541" y="1450259"/>
            <a:ext cx="3753599" cy="1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 err="1"/>
              <a:t>Валерска</a:t>
            </a:r>
            <a:r>
              <a:rPr lang="en-US" sz="3100" dirty="0"/>
              <a:t> </a:t>
            </a:r>
            <a:r>
              <a:rPr lang="en-US" sz="3100" dirty="0" err="1"/>
              <a:t>скала</a:t>
            </a:r>
            <a:r>
              <a:rPr lang="en-US" sz="3100" dirty="0"/>
              <a:t> и </a:t>
            </a:r>
            <a:r>
              <a:rPr lang="en-US" sz="3100" dirty="0" err="1"/>
              <a:t>градација</a:t>
            </a:r>
            <a:r>
              <a:rPr lang="en-US" sz="3100" dirty="0"/>
              <a:t> </a:t>
            </a:r>
            <a:r>
              <a:rPr lang="en-US" sz="3100" dirty="0" err="1"/>
              <a:t>свјетлости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7DD2EA4-AD2F-48D1-B164-EBF56970473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7"/>
          <a:srcRect l="574" r="3" b="3"/>
          <a:stretch/>
        </p:blipFill>
        <p:spPr>
          <a:xfrm>
            <a:off x="646532" y="1447799"/>
            <a:ext cx="6493910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9FEA3-1639-49D2-9C3A-0BD690A55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9312" y="3072385"/>
            <a:ext cx="3754987" cy="2947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3" charset="2"/>
              <a:buChar char=""/>
            </a:pPr>
            <a:r>
              <a:rPr lang="en-US" sz="2400" dirty="0"/>
              <a:t>У </a:t>
            </a:r>
            <a:r>
              <a:rPr lang="en-US" sz="2400" dirty="0" err="1"/>
              <a:t>валерској</a:t>
            </a:r>
            <a:r>
              <a:rPr lang="en-US" sz="2400" dirty="0"/>
              <a:t> </a:t>
            </a:r>
            <a:r>
              <a:rPr lang="en-US" sz="2400" dirty="0" err="1"/>
              <a:t>скали</a:t>
            </a:r>
            <a:r>
              <a:rPr lang="en-US" sz="2400" dirty="0"/>
              <a:t> </a:t>
            </a:r>
            <a:r>
              <a:rPr lang="en-US" sz="2400" dirty="0" err="1"/>
              <a:t>свјетлине</a:t>
            </a:r>
            <a:r>
              <a:rPr lang="en-US" sz="2400" dirty="0"/>
              <a:t> </a:t>
            </a:r>
            <a:r>
              <a:rPr lang="en-US" sz="2400" dirty="0" err="1"/>
              <a:t>су</a:t>
            </a:r>
            <a:r>
              <a:rPr lang="en-US" sz="2400" dirty="0"/>
              <a:t> </a:t>
            </a:r>
            <a:r>
              <a:rPr lang="en-US" sz="2400" dirty="0" err="1"/>
              <a:t>поређане</a:t>
            </a:r>
            <a:r>
              <a:rPr lang="en-US" sz="2400" dirty="0"/>
              <a:t> </a:t>
            </a:r>
            <a:r>
              <a:rPr lang="en-US" sz="2400" dirty="0" err="1"/>
              <a:t>као</a:t>
            </a:r>
            <a:r>
              <a:rPr lang="en-US" sz="2400" dirty="0"/>
              <a:t> </a:t>
            </a:r>
            <a:r>
              <a:rPr lang="en-US" sz="2400" dirty="0" err="1"/>
              <a:t>степенице</a:t>
            </a:r>
            <a:r>
              <a:rPr lang="en-US" sz="2400" dirty="0"/>
              <a:t>;</a:t>
            </a:r>
          </a:p>
          <a:p>
            <a:pPr>
              <a:buFont typeface="Wingdings 3" charset="2"/>
              <a:buChar char=""/>
            </a:pPr>
            <a:r>
              <a:rPr lang="en-US" sz="2400" dirty="0"/>
              <a:t>У </a:t>
            </a:r>
            <a:r>
              <a:rPr lang="en-US" sz="2400" dirty="0" err="1"/>
              <a:t>градацији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прелаз</a:t>
            </a:r>
            <a:r>
              <a:rPr lang="en-US" sz="2400" dirty="0"/>
              <a:t> </a:t>
            </a:r>
            <a:r>
              <a:rPr lang="en-US" sz="2400" dirty="0" err="1"/>
              <a:t>благ</a:t>
            </a:r>
            <a:r>
              <a:rPr lang="en-US" sz="2400" dirty="0"/>
              <a:t> и </a:t>
            </a:r>
            <a:r>
              <a:rPr lang="en-US" sz="2400" dirty="0" err="1"/>
              <a:t>постепен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813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DCE95-5C1A-4D06-A6AC-ACF1B0EA1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Сјенчење</a:t>
            </a:r>
            <a:r>
              <a:rPr lang="en-US" dirty="0"/>
              <a:t> </a:t>
            </a:r>
            <a:r>
              <a:rPr lang="en-US" dirty="0" err="1"/>
              <a:t>округлих</a:t>
            </a:r>
            <a:r>
              <a:rPr lang="en-US" dirty="0"/>
              <a:t> </a:t>
            </a:r>
            <a:r>
              <a:rPr lang="en-US" dirty="0" err="1"/>
              <a:t>тијела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C762BFC-F2A3-4900-8AB1-2392EEC07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4725" y="1785342"/>
            <a:ext cx="5195888" cy="389691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C8F823-EEA0-4C0B-908B-AD4B3BB1D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 err="1"/>
              <a:t>Зависно</a:t>
            </a:r>
            <a:r>
              <a:rPr lang="en-US" sz="2400" dirty="0"/>
              <a:t> </a:t>
            </a:r>
            <a:r>
              <a:rPr lang="en-US" sz="2400" dirty="0" err="1"/>
              <a:t>од</a:t>
            </a:r>
            <a:r>
              <a:rPr lang="en-US" sz="2400" dirty="0"/>
              <a:t> </a:t>
            </a:r>
            <a:r>
              <a:rPr lang="en-US" sz="2400" dirty="0" err="1"/>
              <a:t>правца</a:t>
            </a:r>
            <a:r>
              <a:rPr lang="en-US" sz="2400" dirty="0"/>
              <a:t> </a:t>
            </a:r>
            <a:r>
              <a:rPr lang="en-US" sz="2400" dirty="0" err="1"/>
              <a:t>из</a:t>
            </a:r>
            <a:r>
              <a:rPr lang="en-US" sz="2400" dirty="0"/>
              <a:t> </a:t>
            </a:r>
            <a:r>
              <a:rPr lang="en-US" sz="2400" dirty="0" err="1"/>
              <a:t>ког</a:t>
            </a:r>
            <a:r>
              <a:rPr lang="en-US" sz="2400" dirty="0"/>
              <a:t> </a:t>
            </a:r>
            <a:r>
              <a:rPr lang="en-US" sz="2400" dirty="0" err="1"/>
              <a:t>долази</a:t>
            </a:r>
            <a:r>
              <a:rPr lang="en-US" sz="2400" dirty="0"/>
              <a:t> </a:t>
            </a:r>
            <a:r>
              <a:rPr lang="en-US" sz="2400" dirty="0" err="1"/>
              <a:t>свјетлост</a:t>
            </a:r>
            <a:r>
              <a:rPr lang="en-US" sz="2400" dirty="0"/>
              <a:t>, </a:t>
            </a:r>
            <a:r>
              <a:rPr lang="en-US" sz="2400" dirty="0" err="1"/>
              <a:t>сјенке</a:t>
            </a:r>
            <a:r>
              <a:rPr lang="en-US" sz="2400" dirty="0"/>
              <a:t> </a:t>
            </a:r>
            <a:r>
              <a:rPr lang="en-US" sz="2400" dirty="0" err="1"/>
              <a:t>могу</a:t>
            </a:r>
            <a:r>
              <a:rPr lang="en-US" sz="2400" dirty="0"/>
              <a:t> </a:t>
            </a:r>
            <a:r>
              <a:rPr lang="en-US" sz="2400" dirty="0" err="1"/>
              <a:t>изгледати</a:t>
            </a:r>
            <a:r>
              <a:rPr lang="en-US" sz="2400" dirty="0"/>
              <a:t> </a:t>
            </a:r>
            <a:r>
              <a:rPr lang="en-US" sz="2400" dirty="0" err="1"/>
              <a:t>овако</a:t>
            </a:r>
            <a:r>
              <a:rPr lang="en-US" sz="2400" dirty="0"/>
              <a:t>...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Обратите</a:t>
            </a:r>
            <a:r>
              <a:rPr lang="en-US" sz="2400" dirty="0"/>
              <a:t> </a:t>
            </a:r>
            <a:r>
              <a:rPr lang="en-US" sz="2400" dirty="0" err="1"/>
              <a:t>пажњу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трећи</a:t>
            </a:r>
            <a:r>
              <a:rPr lang="en-US" sz="2400" dirty="0"/>
              <a:t> </a:t>
            </a:r>
            <a:r>
              <a:rPr lang="en-US" sz="2400" dirty="0" err="1"/>
              <a:t>ред</a:t>
            </a:r>
            <a:r>
              <a:rPr lang="en-US" sz="2400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17426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991F862-1C54-442B-A4C2-52091CA37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44" y="519696"/>
            <a:ext cx="8357292" cy="5994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C11BE5-8163-401D-A9C4-5EE649E381CA}"/>
              </a:ext>
            </a:extLst>
          </p:cNvPr>
          <p:cNvSpPr txBox="1"/>
          <p:nvPr/>
        </p:nvSpPr>
        <p:spPr>
          <a:xfrm>
            <a:off x="9152626" y="986287"/>
            <a:ext cx="2743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 err="1"/>
              <a:t>Сјенчење</a:t>
            </a:r>
            <a:r>
              <a:rPr lang="en-US" sz="3600" dirty="0"/>
              <a:t> </a:t>
            </a:r>
            <a:r>
              <a:rPr lang="en-US" sz="3600" dirty="0" err="1"/>
              <a:t>ваљкастих</a:t>
            </a:r>
            <a:r>
              <a:rPr lang="en-US" sz="3600" dirty="0"/>
              <a:t> и </a:t>
            </a:r>
            <a:r>
              <a:rPr lang="en-US" sz="3600" dirty="0" err="1"/>
              <a:t>коцкастих</a:t>
            </a:r>
            <a:r>
              <a:rPr lang="en-US" sz="3600" dirty="0"/>
              <a:t> </a:t>
            </a:r>
            <a:r>
              <a:rPr lang="en-US" sz="3600" dirty="0" err="1"/>
              <a:t>облика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214821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FE6B334-8B48-43DD-9C12-3757D747B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808" y="808966"/>
            <a:ext cx="6935559" cy="5149652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900FD8-CCE3-4F66-88D2-04A634C5022D}"/>
              </a:ext>
            </a:extLst>
          </p:cNvPr>
          <p:cNvSpPr txBox="1"/>
          <p:nvPr/>
        </p:nvSpPr>
        <p:spPr>
          <a:xfrm>
            <a:off x="9152626" y="79938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1140D-D9A9-4BB1-939A-1631210F07B7}"/>
              </a:ext>
            </a:extLst>
          </p:cNvPr>
          <p:cNvSpPr txBox="1"/>
          <p:nvPr/>
        </p:nvSpPr>
        <p:spPr>
          <a:xfrm>
            <a:off x="8217200" y="812860"/>
            <a:ext cx="3433312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/>
              <a:t>Када сунце залази са једне стране брдо </a:t>
            </a:r>
            <a:r>
              <a:rPr lang="en-US" sz="3200" dirty="0" err="1"/>
              <a:t>је</a:t>
            </a:r>
            <a:r>
              <a:rPr lang="en-US" sz="3200" dirty="0"/>
              <a:t> </a:t>
            </a:r>
            <a:r>
              <a:rPr lang="en-US" sz="3200" dirty="0" err="1"/>
              <a:t>обасјано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C000"/>
                </a:solidFill>
              </a:rPr>
              <a:t>наранџастом</a:t>
            </a:r>
            <a:r>
              <a:rPr lang="en-US" sz="3200" dirty="0">
                <a:solidFill>
                  <a:srgbClr val="FFC000"/>
                </a:solidFill>
              </a:rPr>
              <a:t> </a:t>
            </a:r>
            <a:r>
              <a:rPr lang="en-US" sz="3200" dirty="0" err="1">
                <a:solidFill>
                  <a:srgbClr val="FFC000"/>
                </a:solidFill>
              </a:rPr>
              <a:t>свјетлошћу</a:t>
            </a:r>
            <a:r>
              <a:rPr lang="en-US" sz="3200" dirty="0"/>
              <a:t>, </a:t>
            </a:r>
            <a:r>
              <a:rPr lang="en-US" sz="3200" dirty="0" err="1"/>
              <a:t>са</a:t>
            </a:r>
            <a:r>
              <a:rPr lang="en-US" sz="3200" dirty="0"/>
              <a:t> </a:t>
            </a:r>
            <a:r>
              <a:rPr lang="en-US" sz="3200" dirty="0" err="1"/>
              <a:t>друге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00B0F0"/>
                </a:solidFill>
              </a:rPr>
              <a:t>плавом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бојом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долазеће</a:t>
            </a:r>
            <a:r>
              <a:rPr lang="en-US" sz="3200" dirty="0">
                <a:solidFill>
                  <a:srgbClr val="00B0F0"/>
                </a:solidFill>
              </a:rPr>
              <a:t> </a:t>
            </a:r>
            <a:r>
              <a:rPr lang="en-US" sz="3200" dirty="0" err="1">
                <a:solidFill>
                  <a:srgbClr val="00B0F0"/>
                </a:solidFill>
              </a:rPr>
              <a:t>ноћи</a:t>
            </a:r>
            <a:r>
              <a:rPr lang="en-US" sz="3200" dirty="0">
                <a:solidFill>
                  <a:srgbClr val="00B0F0"/>
                </a:solidFill>
              </a:rPr>
              <a:t>...</a:t>
            </a:r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4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763C0EE-E205-4241-821C-7A025026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2" y="790036"/>
            <a:ext cx="7530859" cy="56661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356C55-68A8-4E7B-A194-AC3518AD0AD6}"/>
              </a:ext>
            </a:extLst>
          </p:cNvPr>
          <p:cNvSpPr txBox="1"/>
          <p:nvPr/>
        </p:nvSpPr>
        <p:spPr>
          <a:xfrm>
            <a:off x="8103079" y="238664"/>
            <a:ext cx="2743200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Ево</a:t>
            </a:r>
            <a:r>
              <a:rPr lang="en-US" sz="2400" dirty="0"/>
              <a:t> </a:t>
            </a:r>
            <a:r>
              <a:rPr lang="en-US" sz="2400" dirty="0" err="1"/>
              <a:t>једне</a:t>
            </a:r>
            <a:r>
              <a:rPr lang="en-US" sz="2400" dirty="0"/>
              <a:t> </a:t>
            </a:r>
            <a:r>
              <a:rPr lang="en-US" sz="2400" dirty="0" err="1"/>
              <a:t>обичне</a:t>
            </a:r>
            <a:r>
              <a:rPr lang="en-US" sz="2400" dirty="0"/>
              <a:t> </a:t>
            </a:r>
            <a:r>
              <a:rPr lang="en-US" sz="2400" dirty="0" err="1"/>
              <a:t>слике</a:t>
            </a:r>
            <a:r>
              <a:rPr lang="en-US" sz="2400" dirty="0"/>
              <a:t> </a:t>
            </a:r>
            <a:r>
              <a:rPr lang="en-US" sz="2400" dirty="0" err="1"/>
              <a:t>зимске</a:t>
            </a:r>
            <a:r>
              <a:rPr lang="en-US" sz="2400" dirty="0"/>
              <a:t> </a:t>
            </a:r>
            <a:r>
              <a:rPr lang="en-US" sz="2400" dirty="0" err="1"/>
              <a:t>вечери</a:t>
            </a:r>
            <a:r>
              <a:rPr lang="en-US" sz="2400" dirty="0"/>
              <a:t>, </a:t>
            </a:r>
            <a:r>
              <a:rPr lang="en-US" sz="2400" dirty="0" err="1"/>
              <a:t>ту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Сњешко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лонцем</a:t>
            </a:r>
            <a:r>
              <a:rPr lang="en-US" sz="2400" dirty="0"/>
              <a:t> </a:t>
            </a:r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глави</a:t>
            </a:r>
            <a:r>
              <a:rPr lang="en-US" sz="2400" dirty="0"/>
              <a:t> и </a:t>
            </a:r>
            <a:r>
              <a:rPr lang="en-US" sz="2400" dirty="0" err="1"/>
              <a:t>метлом</a:t>
            </a:r>
            <a:r>
              <a:rPr lang="en-US" sz="2400" dirty="0"/>
              <a:t>, </a:t>
            </a:r>
            <a:r>
              <a:rPr lang="en-US" sz="2400" dirty="0" err="1"/>
              <a:t>шаргарепа</a:t>
            </a:r>
            <a:r>
              <a:rPr lang="en-US" sz="2400" dirty="0"/>
              <a:t> </a:t>
            </a:r>
            <a:r>
              <a:rPr lang="en-US" sz="2400" dirty="0" err="1"/>
              <a:t>му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нос</a:t>
            </a:r>
            <a:r>
              <a:rPr lang="en-US" sz="2400" dirty="0"/>
              <a:t>, </a:t>
            </a:r>
            <a:r>
              <a:rPr lang="en-US" sz="2400" dirty="0" err="1"/>
              <a:t>иза</a:t>
            </a:r>
            <a:r>
              <a:rPr lang="en-US" sz="2400" dirty="0"/>
              <a:t> </a:t>
            </a:r>
            <a:r>
              <a:rPr lang="en-US" sz="2400" dirty="0" err="1"/>
              <a:t>њега</a:t>
            </a:r>
            <a:r>
              <a:rPr lang="en-US" sz="2400" dirty="0"/>
              <a:t> </a:t>
            </a:r>
            <a:r>
              <a:rPr lang="en-US" sz="2400" dirty="0" err="1"/>
              <a:t>су</a:t>
            </a:r>
            <a:r>
              <a:rPr lang="en-US" sz="2400" dirty="0"/>
              <a:t> </a:t>
            </a:r>
            <a:r>
              <a:rPr lang="en-US" sz="2400" dirty="0" err="1"/>
              <a:t>кућа</a:t>
            </a:r>
            <a:r>
              <a:rPr lang="en-US" sz="2400" dirty="0"/>
              <a:t> и </a:t>
            </a:r>
            <a:r>
              <a:rPr lang="en-US" sz="2400" dirty="0" err="1"/>
              <a:t>брда</a:t>
            </a:r>
            <a:r>
              <a:rPr lang="en-US" sz="2400" dirty="0"/>
              <a:t>, </a:t>
            </a:r>
            <a:r>
              <a:rPr lang="en-US" sz="2400" dirty="0" err="1"/>
              <a:t>испред</a:t>
            </a:r>
            <a:r>
              <a:rPr lang="en-US" sz="2400" dirty="0"/>
              <a:t> </a:t>
            </a:r>
            <a:r>
              <a:rPr lang="en-US" sz="2400" dirty="0" err="1"/>
              <a:t>дрво</a:t>
            </a:r>
            <a:r>
              <a:rPr lang="en-US" sz="2400" dirty="0"/>
              <a:t> и </a:t>
            </a:r>
            <a:r>
              <a:rPr lang="en-US" sz="2400" dirty="0" err="1"/>
              <a:t>пуно</a:t>
            </a:r>
            <a:r>
              <a:rPr lang="en-US" sz="2400" dirty="0"/>
              <a:t> </a:t>
            </a:r>
            <a:r>
              <a:rPr lang="en-US" sz="2400" dirty="0" err="1"/>
              <a:t>снијега</a:t>
            </a:r>
            <a:r>
              <a:rPr lang="en-US" sz="2400" dirty="0"/>
              <a:t>. </a:t>
            </a:r>
          </a:p>
          <a:p>
            <a:r>
              <a:rPr lang="en-US" sz="2400" dirty="0" err="1"/>
              <a:t>Ове</a:t>
            </a:r>
            <a:r>
              <a:rPr lang="en-US" sz="2400" dirty="0"/>
              <a:t> </a:t>
            </a:r>
            <a:r>
              <a:rPr lang="en-US" sz="2400" dirty="0" err="1"/>
              <a:t>гомилице</a:t>
            </a:r>
            <a:r>
              <a:rPr lang="en-US" sz="2400" dirty="0"/>
              <a:t> </a:t>
            </a:r>
            <a:r>
              <a:rPr lang="en-US" sz="2400" dirty="0" err="1"/>
              <a:t>снијега</a:t>
            </a:r>
            <a:r>
              <a:rPr lang="en-US" sz="2400" dirty="0"/>
              <a:t> </a:t>
            </a:r>
            <a:r>
              <a:rPr lang="en-US" sz="2400" dirty="0" err="1"/>
              <a:t>сигурно</a:t>
            </a:r>
            <a:r>
              <a:rPr lang="en-US" sz="2400" dirty="0"/>
              <a:t> </a:t>
            </a:r>
            <a:r>
              <a:rPr lang="en-US" sz="2400" dirty="0" err="1"/>
              <a:t>крију</a:t>
            </a:r>
            <a:r>
              <a:rPr lang="en-US" sz="2400" dirty="0"/>
              <a:t> </a:t>
            </a:r>
            <a:r>
              <a:rPr lang="en-US" sz="2400" dirty="0" err="1"/>
              <a:t>неке</a:t>
            </a:r>
            <a:r>
              <a:rPr lang="en-US" sz="2400" dirty="0"/>
              <a:t> </a:t>
            </a:r>
            <a:r>
              <a:rPr lang="en-US" sz="2400" dirty="0" err="1"/>
              <a:t>предмете</a:t>
            </a:r>
            <a:r>
              <a:rPr lang="en-US" sz="2400" dirty="0"/>
              <a:t> </a:t>
            </a:r>
            <a:r>
              <a:rPr lang="en-US" sz="2400" dirty="0" err="1"/>
              <a:t>заборављене</a:t>
            </a:r>
            <a:r>
              <a:rPr lang="en-US" sz="2400" dirty="0"/>
              <a:t> </a:t>
            </a:r>
            <a:r>
              <a:rPr lang="en-US" sz="2400" dirty="0" err="1"/>
              <a:t>напољу</a:t>
            </a:r>
            <a:r>
              <a:rPr lang="en-US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0538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FAC5007-0714-4023-B879-D48A6759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623" y="946856"/>
            <a:ext cx="7371643" cy="55428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5784EC-9197-4512-9CD5-FB340A8E98BA}"/>
              </a:ext>
            </a:extLst>
          </p:cNvPr>
          <p:cNvSpPr txBox="1"/>
          <p:nvPr/>
        </p:nvSpPr>
        <p:spPr>
          <a:xfrm>
            <a:off x="448734" y="210440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На овом цртежу </a:t>
            </a:r>
            <a:r>
              <a:rPr lang="en-US" sz="2400" dirty="0" err="1"/>
              <a:t>треба</a:t>
            </a:r>
            <a:r>
              <a:rPr lang="en-US" sz="2400" dirty="0"/>
              <a:t> </a:t>
            </a:r>
            <a:r>
              <a:rPr lang="en-US" sz="2400" dirty="0" err="1"/>
              <a:t>препознати</a:t>
            </a:r>
            <a:r>
              <a:rPr lang="en-US" sz="2400" dirty="0"/>
              <a:t> </a:t>
            </a:r>
            <a:r>
              <a:rPr lang="en-US" sz="2400" dirty="0" err="1"/>
              <a:t>који</a:t>
            </a:r>
            <a:r>
              <a:rPr lang="en-US" sz="2400" dirty="0"/>
              <a:t> </a:t>
            </a:r>
            <a:r>
              <a:rPr lang="en-US" sz="2400" dirty="0" err="1"/>
              <a:t>облици</a:t>
            </a:r>
            <a:r>
              <a:rPr lang="en-US" sz="2400" dirty="0"/>
              <a:t> </a:t>
            </a:r>
            <a:r>
              <a:rPr lang="en-US" sz="2400" dirty="0" err="1"/>
              <a:t>су</a:t>
            </a:r>
            <a:r>
              <a:rPr lang="en-US" sz="2400" dirty="0"/>
              <a:t> </a:t>
            </a:r>
            <a:r>
              <a:rPr lang="en-US" sz="2400" dirty="0" err="1"/>
              <a:t>округли</a:t>
            </a:r>
            <a:r>
              <a:rPr lang="en-US" sz="2400" dirty="0"/>
              <a:t>, </a:t>
            </a:r>
            <a:r>
              <a:rPr lang="en-US" sz="2400" dirty="0" err="1"/>
              <a:t>који</a:t>
            </a:r>
            <a:r>
              <a:rPr lang="en-US" sz="2400" dirty="0"/>
              <a:t> </a:t>
            </a:r>
            <a:r>
              <a:rPr lang="en-US" sz="2400" dirty="0" err="1"/>
              <a:t>су</a:t>
            </a:r>
            <a:r>
              <a:rPr lang="en-US" sz="2400" dirty="0"/>
              <a:t> </a:t>
            </a:r>
            <a:r>
              <a:rPr lang="en-US" sz="2400" dirty="0" err="1"/>
              <a:t>ваљкасти</a:t>
            </a:r>
            <a:r>
              <a:rPr lang="en-US" sz="2400" dirty="0"/>
              <a:t>, а </a:t>
            </a:r>
            <a:r>
              <a:rPr lang="en-US" sz="2400" dirty="0" err="1"/>
              <a:t>који</a:t>
            </a:r>
            <a:r>
              <a:rPr lang="en-US" sz="2400" dirty="0"/>
              <a:t> </a:t>
            </a:r>
            <a:r>
              <a:rPr lang="en-US" sz="2400" dirty="0" err="1"/>
              <a:t>коцкасти</a:t>
            </a:r>
            <a:r>
              <a:rPr lang="en-US" sz="2400" dirty="0"/>
              <a:t>.</a:t>
            </a:r>
          </a:p>
        </p:txBody>
      </p:sp>
      <p:graphicFrame>
        <p:nvGraphicFramePr>
          <p:cNvPr id="55" name="Diagram 55">
            <a:extLst>
              <a:ext uri="{FF2B5EF4-FFF2-40B4-BE49-F238E27FC236}">
                <a16:creationId xmlns:a16="http://schemas.microsoft.com/office/drawing/2014/main" id="{9F4214AB-FC5F-4AB6-AF4B-6176B166C8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9705419"/>
              </p:ext>
            </p:extLst>
          </p:nvPr>
        </p:nvGraphicFramePr>
        <p:xfrm>
          <a:off x="451556" y="2827867"/>
          <a:ext cx="6491111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8540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B98089B-C82F-4D9B-AE5D-2EDB3D15A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645" y="933809"/>
            <a:ext cx="7070784" cy="53066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58EDFC-1642-4FF1-92F2-03BF5B440CB7}"/>
              </a:ext>
            </a:extLst>
          </p:cNvPr>
          <p:cNvSpPr txBox="1"/>
          <p:nvPr/>
        </p:nvSpPr>
        <p:spPr>
          <a:xfrm>
            <a:off x="785004" y="1360098"/>
            <a:ext cx="3490822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Сунце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почело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залази</a:t>
            </a:r>
            <a:r>
              <a:rPr lang="en-US" sz="2400" dirty="0"/>
              <a:t>! </a:t>
            </a:r>
          </a:p>
          <a:p>
            <a:r>
              <a:rPr lang="en-US" sz="2400" dirty="0" err="1">
                <a:solidFill>
                  <a:srgbClr val="E8AF05"/>
                </a:solidFill>
              </a:rPr>
              <a:t>Све</a:t>
            </a:r>
            <a:r>
              <a:rPr lang="en-US" sz="2400" dirty="0">
                <a:solidFill>
                  <a:srgbClr val="E8AF05"/>
                </a:solidFill>
              </a:rPr>
              <a:t> </a:t>
            </a:r>
            <a:r>
              <a:rPr lang="en-US" sz="2400" dirty="0" err="1">
                <a:solidFill>
                  <a:srgbClr val="E8AF05"/>
                </a:solidFill>
              </a:rPr>
              <a:t>је</a:t>
            </a:r>
            <a:r>
              <a:rPr lang="en-US" sz="2400" dirty="0">
                <a:solidFill>
                  <a:srgbClr val="E8AF05"/>
                </a:solidFill>
              </a:rPr>
              <a:t> </a:t>
            </a:r>
            <a:r>
              <a:rPr lang="en-US" sz="2400" dirty="0" err="1">
                <a:solidFill>
                  <a:srgbClr val="E8AF05"/>
                </a:solidFill>
              </a:rPr>
              <a:t>обасјано</a:t>
            </a:r>
            <a:r>
              <a:rPr lang="en-US" sz="2400" dirty="0">
                <a:solidFill>
                  <a:srgbClr val="E8AF05"/>
                </a:solidFill>
              </a:rPr>
              <a:t> </a:t>
            </a:r>
            <a:r>
              <a:rPr lang="en-US" sz="2400" dirty="0" err="1">
                <a:solidFill>
                  <a:srgbClr val="E8AF05"/>
                </a:solidFill>
              </a:rPr>
              <a:t>наранџастом</a:t>
            </a:r>
            <a:r>
              <a:rPr lang="en-US" sz="2400" dirty="0">
                <a:solidFill>
                  <a:srgbClr val="E8AF05"/>
                </a:solidFill>
              </a:rPr>
              <a:t> </a:t>
            </a:r>
            <a:r>
              <a:rPr lang="en-US" sz="2400" dirty="0" err="1">
                <a:solidFill>
                  <a:srgbClr val="E8AF05"/>
                </a:solidFill>
              </a:rPr>
              <a:t>свјетлошћу</a:t>
            </a:r>
            <a:r>
              <a:rPr lang="en-US" sz="2400" dirty="0">
                <a:solidFill>
                  <a:srgbClr val="E8AF05"/>
                </a:solidFill>
              </a:rPr>
              <a:t>.</a:t>
            </a:r>
          </a:p>
          <a:p>
            <a:r>
              <a:rPr lang="en-US" sz="2400" dirty="0" err="1"/>
              <a:t>Свјетлост</a:t>
            </a:r>
            <a:r>
              <a:rPr lang="en-US" sz="2400" dirty="0"/>
              <a:t> </a:t>
            </a:r>
            <a:r>
              <a:rPr lang="en-US" sz="2400" dirty="0" err="1"/>
              <a:t>долази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лијеве</a:t>
            </a:r>
            <a:r>
              <a:rPr lang="en-US" sz="2400" dirty="0"/>
              <a:t> </a:t>
            </a:r>
            <a:r>
              <a:rPr lang="en-US" sz="2400" dirty="0" err="1"/>
              <a:t>стране</a:t>
            </a:r>
            <a:r>
              <a:rPr lang="en-US" sz="2400" dirty="0"/>
              <a:t>, </a:t>
            </a:r>
            <a:r>
              <a:rPr lang="en-US" sz="2400" dirty="0" err="1"/>
              <a:t>тачно</a:t>
            </a:r>
            <a:r>
              <a:rPr lang="en-US" sz="2400" dirty="0"/>
              <a:t> </a:t>
            </a:r>
            <a:r>
              <a:rPr lang="en-US" sz="2400" dirty="0" err="1"/>
              <a:t>водоравно</a:t>
            </a:r>
            <a:r>
              <a:rPr lang="en-US" sz="2400" dirty="0"/>
              <a:t>...</a:t>
            </a:r>
          </a:p>
          <a:p>
            <a:r>
              <a:rPr lang="en-US" sz="2400" dirty="0" err="1">
                <a:solidFill>
                  <a:srgbClr val="00B0F0"/>
                </a:solidFill>
              </a:rPr>
              <a:t>Сјећате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се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округлих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предмета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из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трећег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реда</a:t>
            </a:r>
            <a:r>
              <a:rPr lang="en-US" sz="2400" dirty="0">
                <a:solidFill>
                  <a:srgbClr val="00B0F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604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BC67231-B1B9-4B49-B52C-2AE1936DB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7" y="919038"/>
            <a:ext cx="7732142" cy="5408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0C1C03-1BD9-4863-863C-B4730CAFE5AC}"/>
              </a:ext>
            </a:extLst>
          </p:cNvPr>
          <p:cNvSpPr txBox="1"/>
          <p:nvPr/>
        </p:nvSpPr>
        <p:spPr>
          <a:xfrm>
            <a:off x="8965721" y="914400"/>
            <a:ext cx="274320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 err="1"/>
              <a:t>Кућа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најлакша</a:t>
            </a:r>
            <a:r>
              <a:rPr lang="en-US" sz="2400" dirty="0"/>
              <a:t>!</a:t>
            </a:r>
          </a:p>
          <a:p>
            <a:r>
              <a:rPr lang="en-US" sz="2400" dirty="0" err="1"/>
              <a:t>Одмах</a:t>
            </a:r>
            <a:r>
              <a:rPr lang="en-US" sz="2400" dirty="0"/>
              <a:t> </a:t>
            </a:r>
            <a:r>
              <a:rPr lang="en-US" sz="2400" dirty="0" err="1"/>
              <a:t>има</a:t>
            </a:r>
            <a:r>
              <a:rPr lang="en-US" sz="2400" dirty="0"/>
              <a:t> </a:t>
            </a:r>
            <a:r>
              <a:rPr lang="en-US" sz="2400" dirty="0" err="1"/>
              <a:t>тамну</a:t>
            </a:r>
            <a:r>
              <a:rPr lang="en-US" sz="2400" dirty="0"/>
              <a:t> </a:t>
            </a:r>
            <a:r>
              <a:rPr lang="en-US" sz="2400" dirty="0" err="1"/>
              <a:t>сјенку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На</a:t>
            </a:r>
            <a:r>
              <a:rPr lang="en-US" sz="2400" dirty="0"/>
              <a:t> </a:t>
            </a:r>
            <a:r>
              <a:rPr lang="en-US" sz="2400" dirty="0" err="1"/>
              <a:t>остале</a:t>
            </a:r>
            <a:r>
              <a:rPr lang="en-US" sz="2400" dirty="0"/>
              <a:t> </a:t>
            </a:r>
            <a:r>
              <a:rPr lang="en-US" sz="2400" dirty="0" err="1"/>
              <a:t>предмете</a:t>
            </a:r>
            <a:r>
              <a:rPr lang="en-US" sz="2400" dirty="0"/>
              <a:t> </a:t>
            </a:r>
            <a:r>
              <a:rPr lang="en-US" sz="2400" dirty="0" err="1"/>
              <a:t>додат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само</a:t>
            </a:r>
            <a:r>
              <a:rPr lang="en-US" sz="2400" dirty="0"/>
              <a:t> </a:t>
            </a:r>
            <a:r>
              <a:rPr lang="en-US" sz="2400" dirty="0" err="1"/>
              <a:t>најтамнији</a:t>
            </a:r>
            <a:r>
              <a:rPr lang="en-US" sz="2400" dirty="0"/>
              <a:t> </a:t>
            </a:r>
            <a:r>
              <a:rPr lang="en-US" sz="2400" dirty="0" err="1"/>
              <a:t>дио</a:t>
            </a:r>
            <a:r>
              <a:rPr lang="en-US" sz="2400" dirty="0"/>
              <a:t> </a:t>
            </a:r>
            <a:r>
              <a:rPr lang="en-US" sz="2400" dirty="0" err="1"/>
              <a:t>сјенке</a:t>
            </a:r>
            <a:r>
              <a:rPr lang="en-US" sz="2400" dirty="0"/>
              <a:t>.</a:t>
            </a:r>
          </a:p>
          <a:p>
            <a:r>
              <a:rPr lang="en-US" sz="2400" dirty="0" err="1">
                <a:solidFill>
                  <a:srgbClr val="00B0F0"/>
                </a:solidFill>
              </a:rPr>
              <a:t>Примјетите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да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су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све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сјенке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са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десне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 err="1">
                <a:solidFill>
                  <a:srgbClr val="00B0F0"/>
                </a:solidFill>
              </a:rPr>
              <a:t>стране</a:t>
            </a:r>
            <a:r>
              <a:rPr lang="en-US" sz="2400" dirty="0">
                <a:solidFill>
                  <a:srgbClr val="00B0F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9567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ip dir="r"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Ion</vt:lpstr>
      <vt:lpstr>Свијетло - Тамно</vt:lpstr>
      <vt:lpstr>Валерска скала и градација свјетлости</vt:lpstr>
      <vt:lpstr>Сјенчење округлих тијела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Ученички радови</vt:lpstr>
      <vt:lpstr>Ученички радови</vt:lpstr>
      <vt:lpstr>Покушајте и ви да направите зимски пејзаж!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453</cp:revision>
  <dcterms:created xsi:type="dcterms:W3CDTF">2020-12-09T16:55:19Z</dcterms:created>
  <dcterms:modified xsi:type="dcterms:W3CDTF">2020-12-15T07:54:17Z</dcterms:modified>
</cp:coreProperties>
</file>