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3" r:id="rId3"/>
    <p:sldId id="264" r:id="rId4"/>
    <p:sldId id="269" r:id="rId5"/>
    <p:sldId id="270" r:id="rId6"/>
    <p:sldId id="271" r:id="rId7"/>
    <p:sldId id="265" r:id="rId8"/>
    <p:sldId id="257" r:id="rId9"/>
    <p:sldId id="258" r:id="rId10"/>
    <p:sldId id="259" r:id="rId11"/>
    <p:sldId id="260" r:id="rId12"/>
    <p:sldId id="261" r:id="rId13"/>
    <p:sldId id="262" r:id="rId14"/>
    <p:sldId id="268" r:id="rId15"/>
    <p:sldId id="27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8448A-9986-4C6E-AEA2-DCCA7408C5AE}" v="623" dt="2020-12-10T15:44:29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69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3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5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2" r:id="rId6"/>
    <p:sldLayoutId id="2147483667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34706B-150F-487B-B4FB-34C10219C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25473" y="1998925"/>
            <a:ext cx="5541054" cy="2149412"/>
          </a:xfrm>
        </p:spPr>
        <p:txBody>
          <a:bodyPr>
            <a:normAutofit/>
          </a:bodyPr>
          <a:lstStyle/>
          <a:p>
            <a:pPr algn="ctr"/>
            <a:r>
              <a:rPr lang="sr-Latn-BA" sz="6000" dirty="0"/>
              <a:t>Wiederholung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7BA6-35FD-4002-8F2C-1F4365102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162BDD-4E89-4D84-8217-68EEC7764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1192" y="2272755"/>
            <a:ext cx="2804483" cy="2804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74B93B-AC26-4B41-A73E-A28EBB20A70D}"/>
              </a:ext>
            </a:extLst>
          </p:cNvPr>
          <p:cNvSpPr txBox="1"/>
          <p:nvPr/>
        </p:nvSpPr>
        <p:spPr>
          <a:xfrm>
            <a:off x="2265872" y="2783457"/>
            <a:ext cx="41521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Ist</a:t>
            </a:r>
            <a:r>
              <a:rPr lang="en-US" sz="2000" dirty="0"/>
              <a:t> das </a:t>
            </a:r>
            <a:r>
              <a:rPr lang="en-US" sz="2000" dirty="0" err="1">
                <a:solidFill>
                  <a:srgbClr val="FFC000"/>
                </a:solidFill>
              </a:rPr>
              <a:t>ein</a:t>
            </a:r>
            <a:r>
              <a:rPr lang="en-US" sz="2000" dirty="0"/>
              <a:t> </a:t>
            </a:r>
            <a:r>
              <a:rPr lang="en-US" sz="2000" dirty="0" err="1"/>
              <a:t>Getränk</a:t>
            </a:r>
            <a:r>
              <a:rPr lang="en-US" sz="2000" dirty="0"/>
              <a:t>?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0E73B-7710-42C7-991A-70D044D97208}"/>
              </a:ext>
            </a:extLst>
          </p:cNvPr>
          <p:cNvSpPr txBox="1"/>
          <p:nvPr/>
        </p:nvSpPr>
        <p:spPr>
          <a:xfrm>
            <a:off x="3157268" y="3674853"/>
            <a:ext cx="44109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Nein, das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C000"/>
                </a:solidFill>
              </a:rPr>
              <a:t>kein</a:t>
            </a:r>
            <a:r>
              <a:rPr lang="en-US" sz="2000" dirty="0"/>
              <a:t> </a:t>
            </a:r>
            <a:r>
              <a:rPr lang="en-US" sz="2000" dirty="0" err="1"/>
              <a:t>Getränk</a:t>
            </a:r>
            <a:r>
              <a:rPr lang="en-US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62B5B-EB6F-42DD-988E-5F7D63689A20}"/>
              </a:ext>
            </a:extLst>
          </p:cNvPr>
          <p:cNvSpPr txBox="1"/>
          <p:nvPr/>
        </p:nvSpPr>
        <p:spPr>
          <a:xfrm>
            <a:off x="2264973" y="4565350"/>
            <a:ext cx="36058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Das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C000"/>
                </a:solidFill>
              </a:rPr>
              <a:t>ein</a:t>
            </a:r>
            <a:r>
              <a:rPr lang="en-US" sz="2000" dirty="0"/>
              <a:t> </a:t>
            </a:r>
            <a:r>
              <a:rPr lang="en-US" sz="2000" dirty="0" err="1"/>
              <a:t>Geschenk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6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ACC42-A9B7-4C04-BCF3-D81ADBE9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6AD311-DE13-4927-A4E7-8114C720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3136" y="1422208"/>
            <a:ext cx="4160520" cy="416052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831F6E-8F84-4C58-94E0-C12E72A4B4D5}"/>
              </a:ext>
            </a:extLst>
          </p:cNvPr>
          <p:cNvSpPr txBox="1"/>
          <p:nvPr/>
        </p:nvSpPr>
        <p:spPr>
          <a:xfrm>
            <a:off x="1719533" y="3200400"/>
            <a:ext cx="574806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Sind das </a:t>
            </a:r>
            <a:r>
              <a:rPr lang="en-US" sz="2000" dirty="0" err="1"/>
              <a:t>Plätzchen</a:t>
            </a:r>
            <a:r>
              <a:rPr lang="en-US" sz="20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9854CD-6E61-478D-938E-2B39A25E0E58}"/>
              </a:ext>
            </a:extLst>
          </p:cNvPr>
          <p:cNvSpPr txBox="1"/>
          <p:nvPr/>
        </p:nvSpPr>
        <p:spPr>
          <a:xfrm>
            <a:off x="2480634" y="3889615"/>
            <a:ext cx="439659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Nein, das </a:t>
            </a:r>
            <a:r>
              <a:rPr lang="en-US" sz="2000" dirty="0" err="1"/>
              <a:t>sind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B050"/>
                </a:solidFill>
              </a:rPr>
              <a:t>keine</a:t>
            </a:r>
            <a:r>
              <a:rPr lang="en-US" sz="2000" dirty="0"/>
              <a:t> </a:t>
            </a:r>
            <a:r>
              <a:rPr lang="en-US" sz="2000" dirty="0" err="1"/>
              <a:t>Plätzchen</a:t>
            </a:r>
            <a:r>
              <a:rPr lang="en-US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AA902-A686-4C3F-8CF9-FDB4E594A76B}"/>
              </a:ext>
            </a:extLst>
          </p:cNvPr>
          <p:cNvSpPr txBox="1"/>
          <p:nvPr/>
        </p:nvSpPr>
        <p:spPr>
          <a:xfrm>
            <a:off x="2479735" y="470822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Das </a:t>
            </a:r>
            <a:r>
              <a:rPr lang="en-US" sz="2000" dirty="0" err="1"/>
              <a:t>sind</a:t>
            </a:r>
            <a:r>
              <a:rPr lang="en-US" sz="2000" dirty="0"/>
              <a:t> Sterne.</a:t>
            </a:r>
          </a:p>
        </p:txBody>
      </p:sp>
    </p:spTree>
    <p:extLst>
      <p:ext uri="{BB962C8B-B14F-4D97-AF65-F5344CB8AC3E}">
        <p14:creationId xmlns:p14="http://schemas.microsoft.com/office/powerpoint/2010/main" val="18249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D75B-8F1D-4383-998D-C3F5A573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067" y="365125"/>
            <a:ext cx="7510733" cy="1339940"/>
          </a:xfrm>
        </p:spPr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das?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76842E-4BEF-44B5-B1E9-83641203A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7331" y="1710781"/>
            <a:ext cx="4229639" cy="280699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44E45D-4203-440D-B7E1-6A5BA306F052}"/>
              </a:ext>
            </a:extLst>
          </p:cNvPr>
          <p:cNvSpPr txBox="1"/>
          <p:nvPr/>
        </p:nvSpPr>
        <p:spPr>
          <a:xfrm>
            <a:off x="1848930" y="4983192"/>
            <a:ext cx="86954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der</a:t>
            </a:r>
            <a:r>
              <a:rPr lang="en-US" sz="2400" dirty="0"/>
              <a:t> </a:t>
            </a:r>
            <a:r>
              <a:rPr lang="en-US" sz="2400" dirty="0" err="1"/>
              <a:t>Weihnachtsmann</a:t>
            </a:r>
            <a:r>
              <a:rPr lang="en-US" sz="2400" dirty="0"/>
              <a:t>                       </a:t>
            </a:r>
            <a:r>
              <a:rPr lang="en-US" sz="2400" dirty="0">
                <a:solidFill>
                  <a:srgbClr val="0070C0"/>
                </a:solidFill>
              </a:rPr>
              <a:t>der </a:t>
            </a:r>
            <a:r>
              <a:rPr lang="en-US" sz="2400" dirty="0" err="1"/>
              <a:t>Adventskranz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065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D75B-8F1D-4383-998D-C3F5A573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067" y="365125"/>
            <a:ext cx="7510733" cy="1339940"/>
          </a:xfrm>
        </p:spPr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das?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4E45D-4203-440D-B7E1-6A5BA306F052}"/>
              </a:ext>
            </a:extLst>
          </p:cNvPr>
          <p:cNvSpPr txBox="1"/>
          <p:nvPr/>
        </p:nvSpPr>
        <p:spPr>
          <a:xfrm>
            <a:off x="1848930" y="4983192"/>
            <a:ext cx="86954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die</a:t>
            </a:r>
            <a:r>
              <a:rPr lang="en-US" sz="2400" dirty="0"/>
              <a:t> </a:t>
            </a:r>
            <a:r>
              <a:rPr lang="en-US" sz="2400" dirty="0" err="1"/>
              <a:t>Plätzchen</a:t>
            </a:r>
            <a:r>
              <a:rPr lang="en-US" sz="2400" dirty="0"/>
              <a:t>                              </a:t>
            </a:r>
            <a:r>
              <a:rPr lang="en-US" sz="2400" dirty="0">
                <a:solidFill>
                  <a:srgbClr val="00B050"/>
                </a:solidFill>
              </a:rPr>
              <a:t>die</a:t>
            </a:r>
            <a:r>
              <a:rPr lang="en-US" sz="2400" dirty="0"/>
              <a:t> </a:t>
            </a:r>
            <a:r>
              <a:rPr lang="en-US" sz="2400" dirty="0" err="1"/>
              <a:t>Geschenke</a:t>
            </a:r>
            <a:endParaRPr lang="en-US" sz="24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EBEE1CE-D14D-4490-B0AE-6FB443B36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1003" y="1600884"/>
            <a:ext cx="4321654" cy="3213699"/>
          </a:xfrm>
        </p:spPr>
      </p:pic>
    </p:spTree>
    <p:extLst>
      <p:ext uri="{BB962C8B-B14F-4D97-AF65-F5344CB8AC3E}">
        <p14:creationId xmlns:p14="http://schemas.microsoft.com/office/powerpoint/2010/main" val="78147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731511-196F-4D14-8177-0F860D688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99" y="0"/>
            <a:ext cx="6181725" cy="468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5C6289-7AA0-463C-B9E8-E5E465AAE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99" y="4686300"/>
            <a:ext cx="6072602" cy="2152078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372F203-5B75-482C-B3BA-E551295E7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51156"/>
              </p:ext>
            </p:extLst>
          </p:nvPr>
        </p:nvGraphicFramePr>
        <p:xfrm>
          <a:off x="8123582" y="719665"/>
          <a:ext cx="3962401" cy="1970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1">
                  <a:extLst>
                    <a:ext uri="{9D8B030D-6E8A-4147-A177-3AD203B41FA5}">
                      <a16:colId xmlns:a16="http://schemas.microsoft.com/office/drawing/2014/main" val="650647818"/>
                    </a:ext>
                  </a:extLst>
                </a:gridCol>
              </a:tblGrid>
              <a:tr h="1970525">
                <a:tc>
                  <a:txBody>
                    <a:bodyPr/>
                    <a:lstStyle/>
                    <a:p>
                      <a:r>
                        <a:rPr lang="sr-Latn-BA" dirty="0">
                          <a:solidFill>
                            <a:schemeClr val="tx1"/>
                          </a:solidFill>
                        </a:rPr>
                        <a:t>Hausaufgabe: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  <a:p>
                      <a:endParaRPr lang="sr-Latn-BA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r-Latn-BA" dirty="0">
                          <a:solidFill>
                            <a:schemeClr val="tx1"/>
                          </a:solidFill>
                        </a:rPr>
                        <a:t>I.Lies die Texte und 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fülle das Raster aus.</a:t>
                      </a:r>
                    </a:p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II.Welches Haustier hast du?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41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89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A6FE88-A29F-429C-81D3-63B8592EC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73" y="512321"/>
            <a:ext cx="11560654" cy="58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4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3BBD0E-4EED-4750-9BAF-4F4FFE5AF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778" y="190848"/>
            <a:ext cx="8287473" cy="64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9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BD376D-3B0B-44E5-AACE-F52979C21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307" y="332614"/>
            <a:ext cx="7915335" cy="61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1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7890F-4E29-4190-81A9-75F86A80A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128712"/>
            <a:ext cx="85629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7DF98B-46CA-49F3-AFE9-F9C84684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13" y="1285462"/>
            <a:ext cx="9544955" cy="2602188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82E0A0C-CF38-47C4-AF91-6A55B78AA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148517"/>
              </p:ext>
            </p:extLst>
          </p:nvPr>
        </p:nvGraphicFramePr>
        <p:xfrm>
          <a:off x="1171913" y="4426226"/>
          <a:ext cx="8736295" cy="100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6295">
                  <a:extLst>
                    <a:ext uri="{9D8B030D-6E8A-4147-A177-3AD203B41FA5}">
                      <a16:colId xmlns:a16="http://schemas.microsoft.com/office/drawing/2014/main" val="3200925616"/>
                    </a:ext>
                  </a:extLst>
                </a:gridCol>
              </a:tblGrid>
              <a:tr h="1001937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https://wordwall.net/hr/resource/975707/njema</a:t>
                      </a:r>
                      <a:r>
                        <a:rPr lang="sr-Latn-BA" sz="2400" b="0" dirty="0">
                          <a:solidFill>
                            <a:schemeClr val="tx1"/>
                          </a:solidFill>
                        </a:rPr>
                        <a:t>č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ki-jezik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haustiere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792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09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37ABE-1A1E-4260-B580-9F5461B7F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65" y="806127"/>
            <a:ext cx="8611564" cy="50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801D44-8BC8-4FAA-A33F-26A6061C3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73" y="448317"/>
            <a:ext cx="8675309" cy="5046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589A8D-4D90-4ABC-9A37-6BF962CA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43" y="4678018"/>
            <a:ext cx="358700" cy="544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E9B6EA-D1C2-40B8-B981-D42FBC5C5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001" y="4585252"/>
            <a:ext cx="519383" cy="544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040F58-A03E-47C5-B602-2FC8D19D7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584" y="5130040"/>
            <a:ext cx="471055" cy="45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401D58-B21B-420E-ACC7-10D87A765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875592" y="5055284"/>
            <a:ext cx="240301" cy="52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EB66-48F9-4A54-A8E6-9EE72BDE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8C48C6-FE39-4B5F-9CBC-98C3E90F4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3066" y="809320"/>
            <a:ext cx="2343868" cy="498373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D17F2A-17B7-40F8-A2F7-DBCFF585B429}"/>
              </a:ext>
            </a:extLst>
          </p:cNvPr>
          <p:cNvSpPr txBox="1"/>
          <p:nvPr/>
        </p:nvSpPr>
        <p:spPr>
          <a:xfrm>
            <a:off x="1877683" y="2610928"/>
            <a:ext cx="58774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Ist</a:t>
            </a:r>
            <a:r>
              <a:rPr lang="en-US" sz="2000" dirty="0"/>
              <a:t> das </a:t>
            </a:r>
            <a:r>
              <a:rPr lang="en-US" sz="2000" dirty="0" err="1">
                <a:solidFill>
                  <a:srgbClr val="0070C0"/>
                </a:solidFill>
              </a:rPr>
              <a:t>ein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/>
              <a:t>Adventskranz</a:t>
            </a:r>
            <a:r>
              <a:rPr lang="en-US" sz="20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2A741-8C87-4B46-AAE6-91CD4317B990}"/>
              </a:ext>
            </a:extLst>
          </p:cNvPr>
          <p:cNvSpPr txBox="1"/>
          <p:nvPr/>
        </p:nvSpPr>
        <p:spPr>
          <a:xfrm>
            <a:off x="3070106" y="3472672"/>
            <a:ext cx="46841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Nein, das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70C0"/>
                </a:solidFill>
              </a:rPr>
              <a:t>kein</a:t>
            </a:r>
            <a:r>
              <a:rPr lang="en-US" sz="2000" dirty="0"/>
              <a:t> </a:t>
            </a:r>
            <a:r>
              <a:rPr lang="en-US" sz="2000" dirty="0" err="1"/>
              <a:t>Adventskranz</a:t>
            </a:r>
            <a:r>
              <a:rPr lang="en-US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D2781-AD31-4F1F-ADCE-E48802171484}"/>
              </a:ext>
            </a:extLst>
          </p:cNvPr>
          <p:cNvSpPr txBox="1"/>
          <p:nvPr/>
        </p:nvSpPr>
        <p:spPr>
          <a:xfrm>
            <a:off x="2005282" y="4276905"/>
            <a:ext cx="423844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Das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70C0"/>
                </a:solidFill>
              </a:rPr>
              <a:t>ein</a:t>
            </a:r>
            <a:r>
              <a:rPr lang="en-US" sz="2000" dirty="0"/>
              <a:t> </a:t>
            </a:r>
            <a:r>
              <a:rPr lang="en-US" sz="2000" dirty="0" err="1"/>
              <a:t>Weihnachtsbaum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0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FCA5-27A5-4EC5-939E-C5DAA0C4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05864D-032F-4207-80F4-B67938C28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1317" y="2142190"/>
            <a:ext cx="1390650" cy="32956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4709D-15D0-49DC-87C3-78931F6DD5B9}"/>
              </a:ext>
            </a:extLst>
          </p:cNvPr>
          <p:cNvSpPr txBox="1"/>
          <p:nvPr/>
        </p:nvSpPr>
        <p:spPr>
          <a:xfrm>
            <a:off x="3042249" y="2725947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Ist</a:t>
            </a:r>
            <a:r>
              <a:rPr lang="en-US" sz="2000" dirty="0"/>
              <a:t> das </a:t>
            </a:r>
            <a:r>
              <a:rPr lang="en-US" sz="2000" dirty="0" err="1">
                <a:solidFill>
                  <a:srgbClr val="FF0000"/>
                </a:solidFill>
              </a:rPr>
              <a:t>eine</a:t>
            </a:r>
            <a:r>
              <a:rPr lang="en-US" sz="2000" dirty="0"/>
              <a:t> Blume?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F7494-79AC-4DBD-A373-6C9302FF798D}"/>
              </a:ext>
            </a:extLst>
          </p:cNvPr>
          <p:cNvSpPr txBox="1"/>
          <p:nvPr/>
        </p:nvSpPr>
        <p:spPr>
          <a:xfrm>
            <a:off x="4335314" y="3587691"/>
            <a:ext cx="353395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Nein, das </a:t>
            </a:r>
            <a:r>
              <a:rPr lang="en-US" sz="2000" dirty="0" err="1"/>
              <a:t>ist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keine</a:t>
            </a:r>
            <a:r>
              <a:rPr lang="en-US" sz="2000" dirty="0"/>
              <a:t> Blume.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729CF-AE87-4D79-ADA3-F4FFD753E460}"/>
              </a:ext>
            </a:extLst>
          </p:cNvPr>
          <p:cNvSpPr txBox="1"/>
          <p:nvPr/>
        </p:nvSpPr>
        <p:spPr>
          <a:xfrm>
            <a:off x="3097961" y="4377546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Das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eine</a:t>
            </a:r>
            <a:r>
              <a:rPr lang="en-US" sz="2000" dirty="0"/>
              <a:t> </a:t>
            </a:r>
            <a:r>
              <a:rPr lang="en-US" sz="2000" dirty="0" err="1"/>
              <a:t>Kerze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40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120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BrushVTI</vt:lpstr>
      <vt:lpstr>Wiederholung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 ist das?</vt:lpstr>
      <vt:lpstr>Was ist das?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Korisnik</cp:lastModifiedBy>
  <cp:revision>118</cp:revision>
  <dcterms:created xsi:type="dcterms:W3CDTF">2020-12-10T15:25:07Z</dcterms:created>
  <dcterms:modified xsi:type="dcterms:W3CDTF">2020-12-21T12:36:39Z</dcterms:modified>
</cp:coreProperties>
</file>