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1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2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8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8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0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B36B-FCA9-4A59-888A-0031347156F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782D5-C942-4265-98F5-E7A8445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4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977"/>
            <a:ext cx="12192000" cy="6244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44731"/>
          </a:xfrm>
        </p:spPr>
        <p:txBody>
          <a:bodyPr>
            <a:normAutofit fontScale="90000"/>
          </a:bodyPr>
          <a:lstStyle/>
          <a:p>
            <a:r>
              <a:rPr lang="sr-Cyrl-BA" i="1" dirty="0" smtClean="0">
                <a:solidFill>
                  <a:schemeClr val="accent6">
                    <a:lumMod val="75000"/>
                  </a:schemeClr>
                </a:solidFill>
              </a:rPr>
              <a:t>ТЕМА УРОКА: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7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6685"/>
          </a:xfrm>
        </p:spPr>
        <p:txBody>
          <a:bodyPr/>
          <a:lstStyle/>
          <a:p>
            <a:r>
              <a:rPr lang="sr-Cyrl-BA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Отыдх на даче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7348"/>
            <a:ext cx="12131040" cy="63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79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бработать плодовые деревья фото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794" y="687978"/>
            <a:ext cx="12287794" cy="61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347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           Ухаживать за садом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3474"/>
            <a:ext cx="12192000" cy="62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616" y="0"/>
            <a:ext cx="10117183" cy="783772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92D050"/>
                </a:solidFill>
              </a:rPr>
              <a:t>В воскресен</a:t>
            </a:r>
            <a:r>
              <a:rPr lang="ru-RU" dirty="0" smtClean="0">
                <a:solidFill>
                  <a:srgbClr val="92D050"/>
                </a:solidFill>
              </a:rPr>
              <a:t>ь</a:t>
            </a:r>
            <a:r>
              <a:rPr lang="sr-Cyrl-BA" dirty="0" smtClean="0">
                <a:solidFill>
                  <a:srgbClr val="92D050"/>
                </a:solidFill>
              </a:rPr>
              <a:t>е вечером – на дискотеку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72"/>
            <a:ext cx="12192000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8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410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        Тренажёрный зал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4104"/>
            <a:ext cx="12192000" cy="62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2811"/>
          </a:xfrm>
        </p:spPr>
        <p:txBody>
          <a:bodyPr>
            <a:normAutofit fontScale="90000"/>
          </a:bodyPr>
          <a:lstStyle/>
          <a:p>
            <a:r>
              <a:rPr lang="ru-RU" u="sng" dirty="0"/>
              <a:t>Н</a:t>
            </a:r>
            <a:r>
              <a:rPr lang="ru-RU" u="sng" dirty="0" smtClean="0"/>
              <a:t>ельзя сидеть за компьютером</a:t>
            </a:r>
            <a:r>
              <a:rPr lang="sr-Cyrl-BA" u="sng" dirty="0" smtClean="0"/>
              <a:t>!!! </a:t>
            </a:r>
            <a:r>
              <a:rPr lang="sr-Cyrl-BA" b="1" dirty="0" smtClean="0">
                <a:solidFill>
                  <a:schemeClr val="accent2">
                    <a:lumMod val="75000"/>
                  </a:schemeClr>
                </a:solidFill>
              </a:rPr>
              <a:t>ВнИмАнИе!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726"/>
            <a:ext cx="12192000" cy="62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5463"/>
            <a:ext cx="12192000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8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4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3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18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7942"/>
          </a:xfrm>
        </p:spPr>
        <p:txBody>
          <a:bodyPr/>
          <a:lstStyle/>
          <a:p>
            <a:r>
              <a:rPr lang="sr-Cyrl-BA" dirty="0" smtClean="0"/>
              <a:t>                        </a:t>
            </a:r>
            <a:r>
              <a:rPr lang="sr-Cyrl-BA" dirty="0" smtClean="0">
                <a:solidFill>
                  <a:schemeClr val="accent6">
                    <a:lumMod val="50000"/>
                  </a:schemeClr>
                </a:solidFill>
              </a:rPr>
              <a:t>Гулять по городу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1188"/>
            <a:ext cx="12192000" cy="60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Посещать выставку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27018"/>
            <a:ext cx="12131040" cy="62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7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1380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Посещать книжные магазины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3806"/>
            <a:ext cx="12191999" cy="63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43</Words>
  <Application>Microsoft Office PowerPoint</Application>
  <PresentationFormat>Widescreen</PresentationFormat>
  <Paragraphs>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ТЕМА УРОКА: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Гулять по городу</vt:lpstr>
      <vt:lpstr>                      Посещать выставку</vt:lpstr>
      <vt:lpstr>Посещать книжные магазины</vt:lpstr>
      <vt:lpstr>                           Отыдх на даче</vt:lpstr>
      <vt:lpstr>Обработать плодовые деревья фото</vt:lpstr>
      <vt:lpstr>                       Ухаживать за садом</vt:lpstr>
      <vt:lpstr>В воскресенье вечером – на дискотеку</vt:lpstr>
      <vt:lpstr>                       Тренажёрный зал</vt:lpstr>
      <vt:lpstr>Нельзя сидеть за компьютером!!! ВнИмАнИе!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</dc:title>
  <dc:creator>korisnik</dc:creator>
  <cp:lastModifiedBy>11. Kristina Mataruga</cp:lastModifiedBy>
  <cp:revision>5</cp:revision>
  <dcterms:created xsi:type="dcterms:W3CDTF">2021-02-23T21:16:39Z</dcterms:created>
  <dcterms:modified xsi:type="dcterms:W3CDTF">2021-03-01T09:46:47Z</dcterms:modified>
</cp:coreProperties>
</file>