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7E3E-F1E3-47EC-820B-14AA4551B6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DF1517-7338-4934-B7AF-CE98FC068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7E3E-F1E3-47EC-820B-14AA4551B6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1517-7338-4934-B7AF-CE98FC0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7E3E-F1E3-47EC-820B-14AA4551B6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1517-7338-4934-B7AF-CE98FC0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AA7E3E-F1E3-47EC-820B-14AA4551B6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4DF1517-7338-4934-B7AF-CE98FC068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7E3E-F1E3-47EC-820B-14AA4551B6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1517-7338-4934-B7AF-CE98FC068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7E3E-F1E3-47EC-820B-14AA4551B6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1517-7338-4934-B7AF-CE98FC068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1517-7338-4934-B7AF-CE98FC068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7E3E-F1E3-47EC-820B-14AA4551B6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7E3E-F1E3-47EC-820B-14AA4551B6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1517-7338-4934-B7AF-CE98FC068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7E3E-F1E3-47EC-820B-14AA4551B6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1517-7338-4934-B7AF-CE98FC0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AA7E3E-F1E3-47EC-820B-14AA4551B6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DF1517-7338-4934-B7AF-CE98FC068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7E3E-F1E3-47EC-820B-14AA4551B6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DF1517-7338-4934-B7AF-CE98FC068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AA7E3E-F1E3-47EC-820B-14AA4551B6F2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4DF1517-7338-4934-B7AF-CE98FC0688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sz="4400" b="1" dirty="0" smtClean="0">
                <a:solidFill>
                  <a:schemeClr val="bg1"/>
                </a:solidFill>
              </a:rPr>
              <a:t>„</a:t>
            </a:r>
            <a:r>
              <a:rPr lang="sr-Cyrl-BA" sz="4400" b="1" dirty="0" smtClean="0">
                <a:solidFill>
                  <a:schemeClr val="bg1"/>
                </a:solidFill>
              </a:rPr>
              <a:t>Себични </a:t>
            </a:r>
            <a:r>
              <a:rPr lang="sr-Cyrl-BA" sz="4400" b="1" dirty="0">
                <a:solidFill>
                  <a:schemeClr val="bg1"/>
                </a:solidFill>
              </a:rPr>
              <a:t>џин</a:t>
            </a:r>
            <a:r>
              <a:rPr lang="sr-Cyrl-BA" sz="4400" b="1" dirty="0" smtClean="0">
                <a:solidFill>
                  <a:schemeClr val="bg1"/>
                </a:solidFill>
              </a:rPr>
              <a:t>” </a:t>
            </a:r>
            <a:r>
              <a:rPr lang="en-US" sz="4400" b="1" dirty="0">
                <a:solidFill>
                  <a:schemeClr val="bg1"/>
                </a:solidFill>
              </a:rPr>
              <a:t>O</a:t>
            </a:r>
            <a:r>
              <a:rPr lang="sr-Cyrl-BA" sz="4400" b="1" dirty="0">
                <a:solidFill>
                  <a:schemeClr val="bg1"/>
                </a:solidFill>
              </a:rPr>
              <a:t>скар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sr-Cyrl-BA" sz="4400" b="1" dirty="0">
                <a:solidFill>
                  <a:schemeClr val="bg1"/>
                </a:solidFill>
              </a:rPr>
              <a:t>Вајлд</a:t>
            </a:r>
            <a:endParaRPr lang="en-US" sz="4400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chemeClr val="tx1"/>
              </a:solidFill>
            </a:endParaRPr>
          </a:p>
          <a:p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433732"/>
            <a:ext cx="8305800" cy="495070"/>
          </a:xfrm>
        </p:spPr>
        <p:txBody>
          <a:bodyPr/>
          <a:lstStyle/>
          <a:p>
            <a:r>
              <a:rPr lang="sr-Cyrl-B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СРПСКИ ЈЕЗИК  4. РАЗРЕД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B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BA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Препричати </a:t>
            </a:r>
            <a:r>
              <a:rPr lang="sr-Cyrl-BA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дио </a:t>
            </a:r>
            <a:r>
              <a:rPr lang="sr-Cyrl-R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који </a:t>
            </a:r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 се највише допада и </a:t>
            </a:r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нацртати џинов врт.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Задатак за самосталан рад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00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BA" sz="4000" dirty="0"/>
          </a:p>
          <a:p>
            <a:pPr>
              <a:buNone/>
            </a:pPr>
            <a:endParaRPr lang="sr-Cyrl-BA" sz="4000" dirty="0"/>
          </a:p>
          <a:p>
            <a:pPr>
              <a:buNone/>
            </a:pPr>
            <a:r>
              <a:rPr lang="sr-Cyrl-B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Одређивање наслова цјелинама: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Логичке цјелине приче</a:t>
            </a:r>
            <a:endParaRPr lang="en-US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00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1338" y="2119313"/>
            <a:ext cx="6029325" cy="3381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Прољеће у врту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00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r-Cyrl-BA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Улаз строго забрањен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400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47" y="1942892"/>
            <a:ext cx="7563906" cy="297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ima_prolje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762125"/>
            <a:ext cx="6553200" cy="4095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 Прољеће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sr-Cyrl-B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заборавило </a:t>
            </a:r>
            <a:r>
              <a:rPr lang="sr-Cyrl-BA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башту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00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use_Sparrow_(Passer_domesticus)-_Female_in_Kolkata_I_IMG_3787_(cropped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3295" y="1524000"/>
            <a:ext cx="5885411" cy="42812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Врапчић пјева поред прозора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00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bicni-dzin-9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67175" y="1643050"/>
            <a:ext cx="5670997" cy="42576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Срце себичног џина је омекшало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AppData\Local\Microsoft\Windows\Temporary Internet Files\Content.IE5\JG62U5FS\645px-Love_Heart_SVG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34" y="3071810"/>
            <a:ext cx="1785950" cy="1428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5400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bicni-div-pr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524000"/>
            <a:ext cx="7315200" cy="42812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Џин је заволио дјецу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00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bicni-dzin-1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7525" y="1528763"/>
            <a:ext cx="6076950" cy="42765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Дјеца су нашла мртвог џина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00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215</TotalTime>
  <Words>123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Constantia</vt:lpstr>
      <vt:lpstr>Times New Roman</vt:lpstr>
      <vt:lpstr>Wingdings 2</vt:lpstr>
      <vt:lpstr>Paper</vt:lpstr>
      <vt:lpstr>СРПСКИ ЈЕЗИК  4. РАЗРЕД</vt:lpstr>
      <vt:lpstr>Логичке цјелине приче</vt:lpstr>
      <vt:lpstr>1. Прољеће у врту</vt:lpstr>
      <vt:lpstr>2. Улаз строго забрањен</vt:lpstr>
      <vt:lpstr>3.  Прољеће je заборавило башту</vt:lpstr>
      <vt:lpstr>4. Врапчић пјева поред прозора</vt:lpstr>
      <vt:lpstr>5. Срце себичног џина је омекшало</vt:lpstr>
      <vt:lpstr>6.  Џин је заволио дјецу</vt:lpstr>
      <vt:lpstr>7. Дјеца су нашла мртвог џина</vt:lpstr>
      <vt:lpstr>Задатак за самосталан рад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4. РАЗРЕД</dc:title>
  <dc:creator>User</dc:creator>
  <cp:lastModifiedBy>marina_uciteljica@yahoo.com</cp:lastModifiedBy>
  <cp:revision>22</cp:revision>
  <dcterms:created xsi:type="dcterms:W3CDTF">2020-04-13T20:06:06Z</dcterms:created>
  <dcterms:modified xsi:type="dcterms:W3CDTF">2020-04-19T20:17:28Z</dcterms:modified>
</cp:coreProperties>
</file>