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4" r:id="rId4"/>
    <p:sldId id="266" r:id="rId5"/>
    <p:sldId id="268" r:id="rId6"/>
    <p:sldId id="267" r:id="rId7"/>
    <p:sldId id="271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37.31778" units="1/cm"/>
          <inkml:channelProperty channel="Y" name="resolution" value="37.1134" units="1/cm"/>
          <inkml:channelProperty channel="T" name="resolution" value="1" units="1/dev"/>
        </inkml:channelProperties>
      </inkml:inkSource>
      <inkml:timestamp xml:id="ts0" timeString="2020-03-19T12:07:40.883"/>
    </inkml:context>
    <inkml:brush xml:id="br0">
      <inkml:brushProperty name="width" value="0.06667" units="cm"/>
      <inkml:brushProperty name="height" value="0.06667" units="cm"/>
    </inkml:brush>
  </inkml:definitions>
  <inkml:traceGroup>
    <inkml:annotationXML>
      <emma:emma xmlns:emma="http://www.w3.org/2003/04/emma" version="1.0">
        <emma:interpretation id="{2CCE62BB-E23A-4937-9463-BBD5541794AE}" emma:medium="tactile" emma:mode="ink">
          <msink:context xmlns:msink="http://schemas.microsoft.com/ink/2010/main" type="inkDrawing" rotatedBoundingBox="11622,12700 11624,12699 11624,12699 11623,12701" shapeName="Other"/>
        </emma:interpretation>
      </emma:emma>
    </inkml:annotationXML>
    <inkml:trace contextRef="#ctx0" brushRef="#br0">1786 2669 3203,'0'1'94,"-1"0"-79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1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9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Учвршћивање комунистичке власти </a:t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( 1945-1948 ) </a:t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981200"/>
            <a:ext cx="7543800" cy="5211763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Уџбеник стр.160-162</a:t>
            </a: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Char char="•"/>
            </a:pPr>
            <a:r>
              <a:rPr lang="sr-Cyrl-RS" sz="2800" b="1" i="1" dirty="0" smtClean="0">
                <a:latin typeface="Times New Roman" pitchFamily="18" charset="0"/>
                <a:cs typeface="Times New Roman" pitchFamily="18" charset="0"/>
              </a:rPr>
              <a:t>Успостављање комунистичког поретка</a:t>
            </a:r>
          </a:p>
          <a:p>
            <a:pPr marL="0" indent="0"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Обрачун са ратним непријатељима </a:t>
            </a:r>
          </a:p>
          <a:p>
            <a:pPr marL="0" indent="0" algn="just">
              <a:buFontTx/>
              <a:buChar char="-"/>
            </a:pPr>
            <a:r>
              <a:rPr lang="sr-Cyrl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29.11.1945.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проглашење Федеративне Народне Републике  Југославије у Београду ( ФНРЈ )</a:t>
            </a:r>
          </a:p>
          <a:p>
            <a:pPr marL="0" indent="0"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400" dirty="0" smtClean="0"/>
          </a:p>
          <a:p>
            <a:pPr algn="just">
              <a:buNone/>
            </a:pPr>
            <a:endParaRPr lang="sr-Cyrl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447800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Учвршћивање комунистичке власти </a:t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( 1945-1948 )</a:t>
            </a:r>
            <a:r>
              <a:rPr lang="sr-Cyrl-RS" sz="3200" dirty="0" smtClean="0"/>
              <a:t> 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0159"/>
            <a:ext cx="7848600" cy="4221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адне акције омладинаца</a:t>
            </a:r>
          </a:p>
          <a:p>
            <a:pPr>
              <a:buNone/>
            </a:pPr>
            <a:r>
              <a:rPr lang="sr-Cyrl-RS" sz="2800" i="1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sr-Cyrl-RS" sz="2800" b="1" i="1" dirty="0">
                <a:latin typeface="Times New Roman" pitchFamily="18" charset="0"/>
                <a:cs typeface="Times New Roman" pitchFamily="18" charset="0"/>
              </a:rPr>
              <a:t>Нема одмора док траје обнова </a:t>
            </a:r>
            <a:r>
              <a:rPr lang="sr-Cyrl-RS" sz="2800" i="1" dirty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>
              <a:buNone/>
            </a:pPr>
            <a:endParaRPr lang="sr-Cyrl-RS" sz="2800" i="1" dirty="0" smtClean="0"/>
          </a:p>
          <a:p>
            <a:pPr>
              <a:buFont typeface="Arial" charset="0"/>
              <a:buChar char="•"/>
            </a:pPr>
            <a:r>
              <a:rPr lang="sr-Cyrl-RS" sz="2800" b="1" i="1" dirty="0">
                <a:latin typeface="Times New Roman" pitchFamily="18" charset="0"/>
                <a:cs typeface="Times New Roman" pitchFamily="18" charset="0"/>
              </a:rPr>
              <a:t>Национализација, аграрна реформа и колонизација</a:t>
            </a:r>
          </a:p>
          <a:p>
            <a:pPr>
              <a:buFont typeface="Arial" charset="0"/>
              <a:buChar char="•"/>
            </a:pPr>
            <a:endParaRPr lang="sr-Cyrl-R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Национализација - претварање приватне у државну својину </a:t>
            </a:r>
          </a:p>
          <a:p>
            <a:pPr>
              <a:buFontTx/>
              <a:buChar char="-"/>
            </a:pPr>
            <a:endParaRPr lang="sr-Cyrl-R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sr-Cyrl-RS" sz="1200" i="1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6" name="Ink 65"/>
              <p14:cNvContentPartPr/>
              <p14:nvPr/>
            </p14:nvContentPartPr>
            <p14:xfrm>
              <a:off x="4184335" y="4571780"/>
              <a:ext cx="720" cy="108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172455" y="4559900"/>
                <a:ext cx="24480" cy="24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Учвршћивање комунистичке власти </a:t>
            </a:r>
            <a:b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( 1945-1948 ) </a:t>
            </a:r>
            <a: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</a:pPr>
            <a:endParaRPr lang="sr-Cyrl-RS" sz="3800" b="1" i="1" dirty="0" smtClean="0">
              <a:latin typeface="Times New Roman" panose="02020603050405020304" pitchFamily="18" charset="0"/>
              <a:ea typeface="MS Mincho"/>
            </a:endParaRPr>
          </a:p>
          <a:p>
            <a:pPr>
              <a:buFont typeface="Arial" charset="0"/>
              <a:buChar char="•"/>
            </a:pPr>
            <a:endParaRPr lang="sr-Cyrl-RS" sz="3800" b="1" i="1" dirty="0" smtClean="0">
              <a:latin typeface="Times New Roman" panose="02020603050405020304" pitchFamily="18" charset="0"/>
              <a:ea typeface="MS Mincho"/>
            </a:endParaRPr>
          </a:p>
          <a:p>
            <a:pPr>
              <a:buFont typeface="Arial" charset="0"/>
              <a:buChar char="•"/>
            </a:pPr>
            <a:endParaRPr lang="sr-Cyrl-RS" sz="3800" b="1" i="1" dirty="0" smtClean="0">
              <a:latin typeface="Times New Roman" panose="02020603050405020304" pitchFamily="18" charset="0"/>
              <a:ea typeface="MS Mincho"/>
            </a:endParaRPr>
          </a:p>
          <a:p>
            <a:pPr>
              <a:buFont typeface="Arial" charset="0"/>
              <a:buChar char="•"/>
            </a:pPr>
            <a:r>
              <a:rPr lang="sr-Cyrl-RS" sz="9600" b="1" i="1" dirty="0" smtClean="0">
                <a:latin typeface="Times New Roman" panose="02020603050405020304" pitchFamily="18" charset="0"/>
                <a:ea typeface="MS Mincho"/>
              </a:rPr>
              <a:t>Први петогодишњи план</a:t>
            </a:r>
          </a:p>
          <a:p>
            <a:pPr>
              <a:buFontTx/>
              <a:buChar char="-"/>
            </a:pPr>
            <a:r>
              <a:rPr lang="sr-Cyrl-RS" sz="9600" dirty="0" smtClean="0">
                <a:latin typeface="Times New Roman" panose="02020603050405020304" pitchFamily="18" charset="0"/>
                <a:ea typeface="MS Mincho"/>
              </a:rPr>
              <a:t>Електрификација и индустријализација </a:t>
            </a:r>
          </a:p>
          <a:p>
            <a:pPr>
              <a:buNone/>
            </a:pPr>
            <a:r>
              <a:rPr lang="sr-Cyrl-RS" sz="9600" dirty="0" smtClean="0">
                <a:latin typeface="Times New Roman" panose="02020603050405020304" pitchFamily="18" charset="0"/>
                <a:ea typeface="MS Mincho"/>
              </a:rPr>
              <a:t>    ( планска привреда ), по угледу на СССР</a:t>
            </a:r>
          </a:p>
          <a:p>
            <a:pPr>
              <a:buNone/>
            </a:pPr>
            <a:endParaRPr lang="sr-Cyrl-RS" sz="96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>
              <a:buNone/>
            </a:pPr>
            <a:r>
              <a:rPr lang="sr-Cyrl-RS" sz="9600" dirty="0" smtClean="0">
                <a:latin typeface="Times New Roman" panose="02020603050405020304" pitchFamily="18" charset="0"/>
                <a:ea typeface="MS Mincho"/>
              </a:rPr>
              <a:t>СПОЉНА ПОЛИТИКА</a:t>
            </a:r>
          </a:p>
          <a:p>
            <a:pPr marL="0" indent="0">
              <a:buNone/>
            </a:pPr>
            <a:endParaRPr lang="sr-Cyrl-RS" sz="9600" dirty="0" smtClean="0">
              <a:latin typeface="Times New Roman" panose="02020603050405020304" pitchFamily="18" charset="0"/>
              <a:ea typeface="MS Mincho"/>
            </a:endParaRPr>
          </a:p>
          <a:p>
            <a:pPr marL="0" indent="0">
              <a:buNone/>
            </a:pPr>
            <a:r>
              <a:rPr lang="sr-Cyrl-RS" sz="9600" dirty="0" smtClean="0">
                <a:latin typeface="Times New Roman" panose="02020603050405020304" pitchFamily="18" charset="0"/>
                <a:ea typeface="MS Mincho"/>
              </a:rPr>
              <a:t>  -Ослонац на СССР  у спољној политици</a:t>
            </a:r>
          </a:p>
          <a:p>
            <a:pPr>
              <a:buNone/>
            </a:pPr>
            <a:r>
              <a:rPr lang="sr-Cyrl-RS" sz="9600" b="1" i="1" dirty="0" smtClean="0">
                <a:latin typeface="Times New Roman" panose="02020603050405020304" pitchFamily="18" charset="0"/>
                <a:ea typeface="MS Mincho"/>
              </a:rPr>
              <a:t>  - </a:t>
            </a:r>
            <a:r>
              <a:rPr lang="sr-Cyrl-RS" sz="9600" dirty="0" smtClean="0">
                <a:latin typeface="Times New Roman" panose="02020603050405020304" pitchFamily="18" charset="0"/>
                <a:ea typeface="MS Mincho"/>
              </a:rPr>
              <a:t>Криза око града Трста</a:t>
            </a:r>
          </a:p>
          <a:p>
            <a:pPr>
              <a:buFontTx/>
              <a:buChar char="-"/>
            </a:pPr>
            <a:endParaRPr lang="sr-Cyrl-RS" sz="2800" b="1" i="1" dirty="0" smtClean="0">
              <a:latin typeface="Times New Roman" panose="02020603050405020304" pitchFamily="18" charset="0"/>
              <a:ea typeface="MS Mincho"/>
            </a:endParaRPr>
          </a:p>
          <a:p>
            <a:pPr>
              <a:buNone/>
            </a:pPr>
            <a:r>
              <a:rPr lang="sr-Latn-CS" sz="9600" dirty="0">
                <a:latin typeface="Times New Roman" panose="02020603050405020304" pitchFamily="18" charset="0"/>
                <a:ea typeface="MS Mincho"/>
              </a:rPr>
              <a:t/>
            </a:r>
            <a:br>
              <a:rPr lang="sr-Latn-CS" sz="9600" dirty="0">
                <a:latin typeface="Times New Roman" panose="02020603050405020304" pitchFamily="18" charset="0"/>
                <a:ea typeface="MS Mincho"/>
              </a:rPr>
            </a:br>
            <a:r>
              <a:rPr lang="sr-Latn-CS" sz="7400" dirty="0">
                <a:latin typeface="Times New Roman" panose="02020603050405020304" pitchFamily="18" charset="0"/>
                <a:ea typeface="MS Mincho"/>
              </a:rPr>
              <a:t>   </a:t>
            </a:r>
            <a:br>
              <a:rPr lang="sr-Latn-CS" sz="7400" dirty="0">
                <a:latin typeface="Times New Roman" panose="02020603050405020304" pitchFamily="18" charset="0"/>
                <a:ea typeface="MS Mincho"/>
              </a:rPr>
            </a:br>
            <a:endParaRPr lang="sr-Cyrl-RS" sz="7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Вријеме преображаја</a:t>
            </a:r>
            <a:br>
              <a:rPr lang="sr-Cyrl-RS" b="1" dirty="0" smtClean="0"/>
            </a:br>
            <a:r>
              <a:rPr lang="sr-Cyrl-RS" b="1" dirty="0" smtClean="0"/>
              <a:t>1948-1974.</a:t>
            </a:r>
            <a:endParaRPr lang="en-GB" b="1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>
            <a:normAutofit/>
          </a:bodyPr>
          <a:lstStyle/>
          <a:p>
            <a:endParaRPr lang="sr-Cyrl-RS" sz="2400" b="1" i="1" dirty="0" smtClean="0"/>
          </a:p>
          <a:p>
            <a:pPr>
              <a:buNone/>
            </a:pPr>
            <a:r>
              <a:rPr lang="sr-Cyrl-RS" sz="2400" b="1" i="1" dirty="0" smtClean="0"/>
              <a:t>  </a:t>
            </a:r>
            <a:r>
              <a:rPr lang="sr-Cyrl-RS" sz="2400" dirty="0" smtClean="0"/>
              <a:t>уџбеник стр.164-167</a:t>
            </a:r>
          </a:p>
          <a:p>
            <a:pPr>
              <a:buNone/>
            </a:pPr>
            <a:endParaRPr lang="sr-Cyrl-RS" sz="2400" b="1" i="1" dirty="0" smtClean="0"/>
          </a:p>
          <a:p>
            <a:r>
              <a:rPr lang="sr-Cyrl-RS" sz="2400" b="1" i="1" dirty="0" smtClean="0"/>
              <a:t>Сукоб Тита и Стаљина</a:t>
            </a:r>
          </a:p>
          <a:p>
            <a:pPr>
              <a:buNone/>
            </a:pPr>
            <a:r>
              <a:rPr lang="sr-Cyrl-RS" sz="2400" b="1" i="1" dirty="0" smtClean="0"/>
              <a:t> -  </a:t>
            </a:r>
            <a:r>
              <a:rPr lang="sr-Cyrl-RS" sz="2400" dirty="0" smtClean="0"/>
              <a:t>Резолуција Информбироа - 1948.</a:t>
            </a:r>
            <a:endParaRPr lang="sr-Cyrl-RS" sz="2400" b="1" i="1" dirty="0" smtClean="0"/>
          </a:p>
          <a:p>
            <a:pPr>
              <a:buFontTx/>
              <a:buChar char="-"/>
            </a:pPr>
            <a:r>
              <a:rPr lang="sr-Cyrl-RS" sz="2400" dirty="0" smtClean="0"/>
              <a:t>Голи оток- обрачун са идеолошким неистомишљеницима</a:t>
            </a:r>
          </a:p>
          <a:p>
            <a:pPr>
              <a:buFontTx/>
              <a:buChar char="-"/>
            </a:pPr>
            <a:r>
              <a:rPr lang="sr-Cyrl-RS" sz="2400" dirty="0" smtClean="0"/>
              <a:t>Окретање Југославије западним земљама (економско-војна помоћ )</a:t>
            </a:r>
          </a:p>
          <a:p>
            <a:pPr>
              <a:buFontTx/>
              <a:buChar char="-"/>
            </a:pP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sr-Cyrl-RS" sz="4000" b="1" dirty="0" smtClean="0"/>
              <a:t>Вријеме преображаја</a:t>
            </a:r>
            <a:br>
              <a:rPr lang="sr-Cyrl-RS" sz="4000" b="1" dirty="0" smtClean="0"/>
            </a:br>
            <a:r>
              <a:rPr lang="sr-Cyrl-RS" sz="4000" b="1" dirty="0" smtClean="0"/>
              <a:t>1948-1974.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RS" sz="7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7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sr-Cyrl-RS" sz="96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Помирење са Совјетским Савезом и политика несврстаности</a:t>
            </a:r>
          </a:p>
          <a:p>
            <a:pPr>
              <a:buFont typeface="Arial" charset="0"/>
              <a:buChar char="•"/>
            </a:pPr>
            <a:endParaRPr lang="sr-Cyrl-RS" sz="9600" b="1" i="1" dirty="0" smtClean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buFontTx/>
              <a:buChar char="-"/>
            </a:pPr>
            <a:r>
              <a:rPr lang="sr-Cyrl-RS" sz="96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Никита Хрушчов</a:t>
            </a:r>
          </a:p>
          <a:p>
            <a:pPr>
              <a:buFontTx/>
              <a:buChar char="-"/>
            </a:pPr>
            <a:r>
              <a:rPr lang="sr-Cyrl-RS" sz="96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СССР и ФНРЈ су 1955.нормализовали односе</a:t>
            </a:r>
          </a:p>
          <a:p>
            <a:pPr>
              <a:buFontTx/>
              <a:buChar char="-"/>
            </a:pPr>
            <a:r>
              <a:rPr lang="sr-Cyrl-RS" sz="96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Прва конференција несврстаних-Београд 1961.</a:t>
            </a:r>
          </a:p>
          <a:p>
            <a:pPr>
              <a:buFontTx/>
              <a:buChar char="-"/>
            </a:pPr>
            <a:endParaRPr lang="sr-Cyrl-RS" sz="9600" b="1" i="1" dirty="0" smtClean="0">
              <a:solidFill>
                <a:prstClr val="black"/>
              </a:solidFill>
              <a:latin typeface="Times New Roman" panose="02020603050405020304" pitchFamily="18" charset="0"/>
              <a:ea typeface="MS Mincho"/>
            </a:endParaRPr>
          </a:p>
          <a:p>
            <a:pPr>
              <a:buFont typeface="Arial" charset="0"/>
              <a:buChar char="•"/>
            </a:pPr>
            <a:r>
              <a:rPr lang="sr-Cyrl-RS" sz="96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Радничко самоуправљање</a:t>
            </a:r>
          </a:p>
          <a:p>
            <a:pPr>
              <a:buFontTx/>
              <a:buChar char="-"/>
            </a:pPr>
            <a:r>
              <a:rPr lang="sr-Cyrl-RS" sz="96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1950. Закон о радничком самоуправљању</a:t>
            </a:r>
          </a:p>
          <a:p>
            <a:pPr>
              <a:buNone/>
            </a:pPr>
            <a:r>
              <a:rPr lang="sr-Cyrl-RS" sz="96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  (раднички савјет )</a:t>
            </a:r>
          </a:p>
          <a:p>
            <a:pPr>
              <a:buFontTx/>
              <a:buChar char="-"/>
            </a:pPr>
            <a:r>
              <a:rPr lang="sr-Cyrl-RS" sz="96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1963.  нови Устав – Југославија добила нови назив Социјалистичка Федеративна Република Југославија</a:t>
            </a:r>
          </a:p>
          <a:p>
            <a:pPr>
              <a:buNone/>
            </a:pPr>
            <a:r>
              <a:rPr lang="sr-Cyrl-RS" sz="9600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>    ( СФРЈ )</a:t>
            </a:r>
            <a:r>
              <a:rPr lang="sr-Latn-C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  <a:t/>
            </a:r>
            <a:br>
              <a:rPr lang="sr-Latn-C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S Mincho"/>
              </a:rPr>
            </a:b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Вријеме преображаја</a:t>
            </a:r>
            <a:br>
              <a:rPr lang="sr-Cyrl-RS" b="1" dirty="0" smtClean="0"/>
            </a:br>
            <a:r>
              <a:rPr lang="sr-Cyrl-RS" b="1" dirty="0" smtClean="0"/>
              <a:t>1948-1974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          Грб и застава СФРЈ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Slika 3" descr="Grb i zastava SFRJ - JUGOSLAVIJ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3429000" cy="26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Вријеме преображаја</a:t>
            </a:r>
            <a:br>
              <a:rPr lang="sr-Cyrl-RS" b="1" dirty="0" smtClean="0"/>
            </a:br>
            <a:r>
              <a:rPr lang="sr-Cyrl-RS" b="1" dirty="0" smtClean="0"/>
              <a:t>1948-1974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38200" y="11430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sr-Cyrl-CS" sz="2400" dirty="0" smtClean="0"/>
          </a:p>
          <a:p>
            <a:pPr>
              <a:buFontTx/>
              <a:buChar char="-"/>
            </a:pPr>
            <a:r>
              <a:rPr lang="sr-Cyrl-CS" sz="2400" dirty="0" smtClean="0"/>
              <a:t>Д</a:t>
            </a:r>
            <a:r>
              <a:rPr lang="sr-Cyrl-RS" sz="2400" dirty="0" smtClean="0"/>
              <a:t>ецентрализација земље</a:t>
            </a:r>
          </a:p>
          <a:p>
            <a:pPr>
              <a:buFontTx/>
              <a:buChar char="-"/>
            </a:pPr>
            <a:r>
              <a:rPr lang="sr-Cyrl-RS" sz="2400" dirty="0" smtClean="0"/>
              <a:t>Сукоб Тита и Александра Ранковића</a:t>
            </a:r>
          </a:p>
          <a:p>
            <a:pPr>
              <a:buFontTx/>
              <a:buChar char="-"/>
            </a:pPr>
            <a:r>
              <a:rPr lang="sr-Cyrl-RS" sz="2400" dirty="0" smtClean="0"/>
              <a:t>1968.студентске демонстрације и немири на Косову</a:t>
            </a:r>
          </a:p>
          <a:p>
            <a:pPr>
              <a:buFontTx/>
              <a:buChar char="-"/>
            </a:pPr>
            <a:r>
              <a:rPr lang="sr-Cyrl-RS" sz="2400" dirty="0" smtClean="0"/>
              <a:t>1972.појава” маспока “ у Хрватској и јачање хрватског национализма</a:t>
            </a:r>
          </a:p>
          <a:p>
            <a:pPr>
              <a:buFontTx/>
              <a:buChar char="-"/>
            </a:pPr>
            <a:r>
              <a:rPr lang="sr-Cyrl-RS" sz="2400" dirty="0" smtClean="0"/>
              <a:t>1972-1974. Обрачун Тита са српским руководством </a:t>
            </a:r>
          </a:p>
          <a:p>
            <a:pPr>
              <a:buNone/>
            </a:pPr>
            <a:r>
              <a:rPr lang="sr-Cyrl-RS" sz="2400" dirty="0" smtClean="0"/>
              <a:t>   ( слабљење Србије ); </a:t>
            </a:r>
          </a:p>
          <a:p>
            <a:pPr>
              <a:buNone/>
            </a:pPr>
            <a:r>
              <a:rPr lang="sr-Cyrl-RS" sz="2400" dirty="0" smtClean="0"/>
              <a:t>   Југославија  фактички постала конфедерација (доношење одлука концезусом )</a:t>
            </a: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cs typeface="Times New Roman" pitchFamily="18" charset="0"/>
              </a:rPr>
              <a:t>Учвршћивање комунистичке власти </a:t>
            </a:r>
            <a:br>
              <a:rPr lang="sr-Cyrl-RS" sz="3100" b="1" dirty="0" smtClean="0">
                <a:cs typeface="Times New Roman" pitchFamily="18" charset="0"/>
              </a:rPr>
            </a:br>
            <a:r>
              <a:rPr lang="sr-Cyrl-RS" sz="3100" b="1" dirty="0" smtClean="0">
                <a:cs typeface="Times New Roman" pitchFamily="18" charset="0"/>
              </a:rPr>
              <a:t>( 1945-1948 ):</a:t>
            </a:r>
            <a:r>
              <a:rPr lang="sr-Cyrl-RS" sz="3100" b="1" dirty="0" smtClean="0"/>
              <a:t>Вријеме преображаја</a:t>
            </a:r>
            <a:br>
              <a:rPr lang="sr-Cyrl-RS" sz="3100" b="1" dirty="0" smtClean="0"/>
            </a:br>
            <a:r>
              <a:rPr lang="sr-Cyrl-RS" sz="3100" b="1" dirty="0" smtClean="0"/>
              <a:t>1948-1974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GB" sz="280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33400" y="1417638"/>
            <a:ext cx="8229600" cy="4525963"/>
          </a:xfrm>
        </p:spPr>
        <p:txBody>
          <a:bodyPr>
            <a:normAutofit/>
          </a:bodyPr>
          <a:lstStyle/>
          <a:p>
            <a:r>
              <a:rPr lang="sr-Cyrl-RS" sz="2400" i="1" smtClean="0"/>
              <a:t>Задаци:</a:t>
            </a:r>
          </a:p>
          <a:p>
            <a:endParaRPr lang="sr-Cyrl-RS" sz="2400" i="1" dirty="0" smtClean="0"/>
          </a:p>
          <a:p>
            <a:pPr marL="0" indent="0">
              <a:buNone/>
            </a:pPr>
            <a:r>
              <a:rPr lang="sr-Cyrl-RS" sz="2400" i="1" dirty="0" smtClean="0"/>
              <a:t>1. </a:t>
            </a:r>
            <a:r>
              <a:rPr lang="sr-Cyrl-R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здвоји забиљешке у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својој свесци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помоћ    </a:t>
            </a:r>
          </a:p>
          <a:p>
            <a:pPr marL="0" indent="0">
              <a:buNone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уџбеника, за сваки поднаслов (стр. 160-167 )</a:t>
            </a:r>
          </a:p>
          <a:p>
            <a:pPr>
              <a:buNone/>
            </a:pPr>
            <a:endParaRPr lang="sr-Cyrl-RS" sz="2400" i="1" dirty="0" smtClean="0"/>
          </a:p>
          <a:p>
            <a:pPr>
              <a:buNone/>
            </a:pPr>
            <a:r>
              <a:rPr lang="sr-Cyrl-RS" sz="2400" i="1" dirty="0" smtClean="0"/>
              <a:t>2. </a:t>
            </a:r>
            <a:r>
              <a:rPr lang="sr-Cyrl-RS" sz="2400" dirty="0" smtClean="0"/>
              <a:t>Одговори на питања на стр.167</a:t>
            </a:r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r>
              <a:rPr lang="sr-Cyrl-RS" sz="2400" dirty="0" smtClean="0"/>
              <a:t>3. </a:t>
            </a:r>
            <a:r>
              <a:rPr lang="sr-Cyrl-RS" sz="2400" b="1" dirty="0" smtClean="0"/>
              <a:t>За оне који желе више</a:t>
            </a:r>
            <a:r>
              <a:rPr lang="sr-Cyrl-RS" sz="2400" dirty="0" smtClean="0"/>
              <a:t>: Истражи  и напиши критички осврт на Титову владавину</a:t>
            </a: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267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MS Mincho</vt:lpstr>
      <vt:lpstr>Times New Roman</vt:lpstr>
      <vt:lpstr>Office Theme</vt:lpstr>
      <vt:lpstr>PowerPoint Presentation</vt:lpstr>
      <vt:lpstr>   Учвршћивање комунистичке власти  ( 1945-1948 )     </vt:lpstr>
      <vt:lpstr>Учвршћивање комунистичке власти  ( 1945-1948 )  </vt:lpstr>
      <vt:lpstr> Учвршћивање комунистичке власти  ( 1945-1948 )  </vt:lpstr>
      <vt:lpstr>Вријеме преображаја 1948-1974.</vt:lpstr>
      <vt:lpstr>Вријеме преображаја 1948-1974.</vt:lpstr>
      <vt:lpstr>Вријеме преображаја 1948-1974</vt:lpstr>
      <vt:lpstr>Вријеме преображаја 1948-1974</vt:lpstr>
      <vt:lpstr> Учвршћивање комунистичке власти  ( 1945-1948 ):Вријеме преображаја 1948-1974 </vt:lpstr>
    </vt:vector>
  </TitlesOfParts>
  <Company>Republicki pedagoski zavod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Bosnic</cp:lastModifiedBy>
  <cp:revision>93</cp:revision>
  <dcterms:created xsi:type="dcterms:W3CDTF">2017-07-14T07:47:05Z</dcterms:created>
  <dcterms:modified xsi:type="dcterms:W3CDTF">2020-04-14T15:17:48Z</dcterms:modified>
</cp:coreProperties>
</file>