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73" r:id="rId9"/>
    <p:sldId id="267" r:id="rId10"/>
    <p:sldId id="270" r:id="rId11"/>
    <p:sldId id="269" r:id="rId12"/>
    <p:sldId id="268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4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50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4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34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44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39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1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3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64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98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8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1561-E24A-49EB-BC5D-8C5EE7D8C9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A15D-2BED-464D-B382-07469316D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7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00100"/>
            <a:ext cx="7010400" cy="3086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PRIRODA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r-Latn-BA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b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Latn-BA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</a:t>
            </a:r>
            <a:r>
              <a:rPr lang="sr-Latn-BA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ŠTVO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10. Kako dijelimo sve divlje životinje? </a:t>
            </a:r>
          </a:p>
          <a:p>
            <a:pPr marL="0" indent="0">
              <a:buNone/>
            </a:pPr>
            <a:endParaRPr lang="sr-Latn-BA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11. Izbaci ono što ne pripada nizu: 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a) 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medvjed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vuk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lisica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jelen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472" y="2114550"/>
            <a:ext cx="3581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b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zec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medvjed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srna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fazan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1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4308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12. Ptice koje se hrane tako što love druge životinje zovu se: </a:t>
            </a:r>
          </a:p>
          <a:p>
            <a:pPr marL="514350" indent="-514350">
              <a:buAutoNum type="alphaLcParenR"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grabljivice</a:t>
            </a:r>
          </a:p>
          <a:p>
            <a:pPr marL="514350" indent="-514350">
              <a:buAutoNum type="alphaLcParenR"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selice</a:t>
            </a:r>
          </a:p>
          <a:p>
            <a:pPr marL="514350" indent="-514350">
              <a:buAutoNum type="alphaLcParenR"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stanarice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13. Nacrtaj jedan lanac ishrane od 4 člana.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6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8229600" cy="4308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BA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HVALA </a:t>
            </a:r>
          </a:p>
          <a:p>
            <a:pPr marL="0" indent="0" algn="ctr">
              <a:buNone/>
            </a:pPr>
            <a:r>
              <a:rPr lang="sr-Latn-BA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</a:t>
            </a:r>
          </a:p>
          <a:p>
            <a:pPr marL="0" indent="0" algn="ctr">
              <a:buNone/>
            </a:pPr>
            <a:r>
              <a:rPr lang="sr-Latn-BA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PAŽNJI!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35052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BILJKE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 </a:t>
            </a:r>
            <a:r>
              <a:rPr lang="sr-Latn-BA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IVOTINJE</a:t>
            </a:r>
            <a:r>
              <a:rPr lang="sr-Latn-BA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MOJE OKOLINE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 smtClean="0">
                <a:latin typeface="Arial" pitchFamily="34" charset="0"/>
                <a:cs typeface="Arial" pitchFamily="34" charset="0"/>
              </a:rPr>
              <a:t>Pitanja: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1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6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dijelimo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biljke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prema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tvrd</a:t>
            </a:r>
            <a:r>
              <a:rPr lang="sr-Cyrl-BA" sz="26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sr-Latn-BA" sz="2600" b="1" dirty="0" smtClean="0">
                <a:latin typeface="Arial" pitchFamily="34" charset="0"/>
                <a:cs typeface="Arial" pitchFamily="34" charset="0"/>
              </a:rPr>
              <a:t>ći i izgledu stabla?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418" y="2571750"/>
            <a:ext cx="8229600" cy="217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 Kako se zovu biljke koje čovjek gaji?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a) samonikle biljke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b) gajene (kulturne) biljke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c) negajene biljke</a:t>
            </a:r>
          </a:p>
          <a:p>
            <a:pPr marL="0" indent="0"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č) divlje biljke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0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1"/>
            <a:ext cx="7086600" cy="41945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 Dopuni:</a:t>
            </a:r>
          </a:p>
          <a:p>
            <a:pPr marL="0" indent="0"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KRUŠKA  je _______________ biljka. 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                 (drvenasta/zeljasta)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Ona je _________________ biljka.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           (samonikla/gajena)</a:t>
            </a:r>
          </a:p>
          <a:p>
            <a:pPr marL="0" indent="0">
              <a:buNone/>
            </a:pPr>
            <a:endParaRPr lang="sr-Latn-BA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KOPRIVA  je _______________ biljka. 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                  (drvenasta/zeljasta)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Ona je _________________ biljka.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          (samonikla/gajena)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New folder\22-229174_pear-tree-clipart-pear-tree-clipar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40" b="90000" l="619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8150"/>
            <a:ext cx="17946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w folder\FeatureFlora-StingingNett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200" b="100000" l="33067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744" y="2571750"/>
            <a:ext cx="3306763" cy="22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5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0050"/>
            <a:ext cx="7696200" cy="4343400"/>
          </a:xfrm>
        </p:spPr>
        <p:txBody>
          <a:bodyPr>
            <a:normAutofit/>
          </a:bodyPr>
          <a:lstStyle/>
          <a:p>
            <a:pPr algn="l"/>
            <a:r>
              <a:rPr lang="sr-Latn-B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Pored svakog slova napiši koji dio biljke predstavlja.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00" y="1200150"/>
            <a:ext cx="3997036" cy="378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41850" y="1200150"/>
            <a:ext cx="4121150" cy="34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35236" y="1063354"/>
            <a:ext cx="3962400" cy="3747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– </a:t>
            </a:r>
          </a:p>
          <a:p>
            <a:pPr algn="l">
              <a:lnSpc>
                <a:spcPct val="150000"/>
              </a:lnSpc>
            </a:pP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– </a:t>
            </a:r>
          </a:p>
          <a:p>
            <a:pPr algn="l">
              <a:lnSpc>
                <a:spcPct val="150000"/>
              </a:lnSpc>
            </a:pP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– </a:t>
            </a:r>
          </a:p>
          <a:p>
            <a:pPr algn="l">
              <a:lnSpc>
                <a:spcPct val="150000"/>
              </a:lnSpc>
            </a:pP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– </a:t>
            </a:r>
          </a:p>
          <a:p>
            <a:pPr algn="l">
              <a:lnSpc>
                <a:spcPct val="150000"/>
              </a:lnSpc>
            </a:pP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– </a:t>
            </a:r>
          </a:p>
          <a:p>
            <a:pPr algn="l">
              <a:lnSpc>
                <a:spcPct val="150000"/>
              </a:lnSpc>
            </a:pP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 – </a:t>
            </a:r>
          </a:p>
          <a:p>
            <a:pPr algn="l">
              <a:lnSpc>
                <a:spcPct val="150000"/>
              </a:lnSpc>
            </a:pPr>
            <a:r>
              <a:rPr lang="sr-Latn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5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305800" cy="430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5. Upisivanjem brojeva od 1 do 4 odredi redoslijed  kojim se obavljaju poslovi vezani za gajenje neke biljke.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sjetva         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 oranje        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 berba    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      okopavanje</a:t>
            </a:r>
            <a:endParaRPr lang="sr-Latn-B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2419350"/>
            <a:ext cx="457200" cy="4147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2968321"/>
            <a:ext cx="457200" cy="4147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3452371"/>
            <a:ext cx="457200" cy="4147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" y="4019550"/>
            <a:ext cx="457200" cy="4147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6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1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6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 Na slici je prikazana koja grupa životinja?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ptice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gmizavci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v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odozmci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č)  sisari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ć)  insekti</a:t>
            </a:r>
          </a:p>
          <a:p>
            <a:pPr marL="514350" indent="-514350">
              <a:lnSpc>
                <a:spcPct val="150000"/>
              </a:lnSpc>
              <a:buAutoNum type="alphaLcParenR" startAt="4"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ribe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81915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21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514350"/>
            <a:ext cx="8229600" cy="430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7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 Dopuni:</a:t>
            </a:r>
          </a:p>
          <a:p>
            <a:pPr marL="0" indent="0"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Životina prikazana na slici zove se: 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582" y="1428749"/>
            <a:ext cx="3450587" cy="33969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53768"/>
            <a:ext cx="5791200" cy="3580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Ona spada u ________________. </a:t>
            </a:r>
            <a:endParaRPr lang="sr-Latn-BA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Tijelo joj je obraslo ___________. 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Ima ___ noge. 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Hrani se ___________________.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Koristi od nje su _____________.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29476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430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8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 Dopuni rečenice:</a:t>
            </a:r>
          </a:p>
          <a:p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Domaće životinje kod kojih je tijelo obraslo dlakom i imaju 4 noge zovu se ____________. </a:t>
            </a:r>
          </a:p>
          <a:p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Domaće životinje kod kojih je tijelo obraslo perjem i imaju 2 noge zovu se ____________.</a:t>
            </a:r>
          </a:p>
          <a:p>
            <a:endParaRPr lang="sr-Latn-BA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BA" sz="2800" b="1" dirty="0">
                <a:latin typeface="Arial" pitchFamily="34" charset="0"/>
                <a:cs typeface="Arial" pitchFamily="34" charset="0"/>
              </a:rPr>
              <a:t>9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 O zdravlju životinja brine doktor koji se zove ______________. </a:t>
            </a:r>
            <a:endParaRPr lang="sr-Latn-B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312</Words>
  <Application>Microsoft Office PowerPoint</Application>
  <PresentationFormat>On-screen Show (16:9)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PRIRODA  I          DRUŠTVO</vt:lpstr>
      <vt:lpstr>BILJKE I ŽIVOTINJE MOJE OKOLINE </vt:lpstr>
      <vt:lpstr>Pitanja: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27</cp:revision>
  <dcterms:created xsi:type="dcterms:W3CDTF">2020-04-25T15:00:33Z</dcterms:created>
  <dcterms:modified xsi:type="dcterms:W3CDTF">2020-04-27T16:23:41Z</dcterms:modified>
</cp:coreProperties>
</file>