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9"/>
  </p:notesMasterIdLst>
  <p:sldIdLst>
    <p:sldId id="256" r:id="rId2"/>
    <p:sldId id="258" r:id="rId3"/>
    <p:sldId id="260" r:id="rId4"/>
    <p:sldId id="263" r:id="rId5"/>
    <p:sldId id="257" r:id="rId6"/>
    <p:sldId id="264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A230B-47C9-49E2-9DE0-6DD386F98E86}" v="1" dt="2020-05-11T21:01:54.960"/>
    <p1510:client id="{4EC108E5-19E8-4EBF-8A0A-B1DF28FFCEAE}" v="286" dt="2020-05-11T16:31:11.368"/>
    <p1510:client id="{ADCA54A5-7148-4C1D-B0E3-AFC4AAD58800}" v="311" dt="2020-05-11T16:24:05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vna uletilovic" userId="f9f3a0fe3f37fb83" providerId="Windows Live" clId="Web-{ADCA54A5-7148-4C1D-B0E3-AFC4AAD58800}"/>
    <pc:docChg chg="addSld delSld modSld addMainMaster delMainMaster">
      <pc:chgData name="divna uletilovic" userId="f9f3a0fe3f37fb83" providerId="Windows Live" clId="Web-{ADCA54A5-7148-4C1D-B0E3-AFC4AAD58800}" dt="2020-05-11T16:23:59.686" v="316" actId="20577"/>
      <pc:docMkLst>
        <pc:docMk/>
      </pc:docMkLst>
      <pc:sldChg chg="addSp delSp modSp mod setBg modClrScheme setClrOvrMap delDesignElem chgLayout">
        <pc:chgData name="divna uletilovic" userId="f9f3a0fe3f37fb83" providerId="Windows Live" clId="Web-{ADCA54A5-7148-4C1D-B0E3-AFC4AAD58800}" dt="2020-05-11T16:08:24.228" v="73"/>
        <pc:sldMkLst>
          <pc:docMk/>
          <pc:sldMk cId="109857222" sldId="256"/>
        </pc:sldMkLst>
        <pc:spChg chg="mod ord">
          <ac:chgData name="divna uletilovic" userId="f9f3a0fe3f37fb83" providerId="Windows Live" clId="Web-{ADCA54A5-7148-4C1D-B0E3-AFC4AAD58800}" dt="2020-05-11T16:08:24.228" v="73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divna uletilovic" userId="f9f3a0fe3f37fb83" providerId="Windows Live" clId="Web-{ADCA54A5-7148-4C1D-B0E3-AFC4AAD58800}" dt="2020-05-11T16:08:24.228" v="73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divna uletilovic" userId="f9f3a0fe3f37fb83" providerId="Windows Live" clId="Web-{ADCA54A5-7148-4C1D-B0E3-AFC4AAD58800}" dt="2020-05-11T16:06:18.493" v="57"/>
          <ac:spMkLst>
            <pc:docMk/>
            <pc:sldMk cId="109857222" sldId="256"/>
            <ac:spMk id="9" creationId="{757B325C-3E35-45CF-9D07-3BCB281F3B9C}"/>
          </ac:spMkLst>
        </pc:spChg>
        <pc:spChg chg="add del">
          <ac:chgData name="divna uletilovic" userId="f9f3a0fe3f37fb83" providerId="Windows Live" clId="Web-{ADCA54A5-7148-4C1D-B0E3-AFC4AAD58800}" dt="2020-05-11T16:06:18.493" v="57"/>
          <ac:spMkLst>
            <pc:docMk/>
            <pc:sldMk cId="109857222" sldId="256"/>
            <ac:spMk id="11" creationId="{C24BEC42-AFF3-40D1-93A2-A27A42E1E23C}"/>
          </ac:spMkLst>
        </pc:spChg>
        <pc:spChg chg="add del">
          <ac:chgData name="divna uletilovic" userId="f9f3a0fe3f37fb83" providerId="Windows Live" clId="Web-{ADCA54A5-7148-4C1D-B0E3-AFC4AAD58800}" dt="2020-05-11T16:06:18.493" v="57"/>
          <ac:spMkLst>
            <pc:docMk/>
            <pc:sldMk cId="109857222" sldId="256"/>
            <ac:spMk id="13" creationId="{608F427C-1EC9-4280-9367-F2B3AA063E82}"/>
          </ac:spMkLst>
        </pc:spChg>
        <pc:spChg chg="add del">
          <ac:chgData name="divna uletilovic" userId="f9f3a0fe3f37fb83" providerId="Windows Live" clId="Web-{ADCA54A5-7148-4C1D-B0E3-AFC4AAD58800}" dt="2020-05-11T16:06:18.493" v="57"/>
          <ac:spMkLst>
            <pc:docMk/>
            <pc:sldMk cId="109857222" sldId="256"/>
            <ac:spMk id="15" creationId="{F98810A7-E114-447A-A7D6-69B27CFB5650}"/>
          </ac:spMkLst>
        </pc:spChg>
        <pc:spChg chg="add del">
          <ac:chgData name="divna uletilovic" userId="f9f3a0fe3f37fb83" providerId="Windows Live" clId="Web-{ADCA54A5-7148-4C1D-B0E3-AFC4AAD58800}" dt="2020-05-11T16:08:17.915" v="72"/>
          <ac:spMkLst>
            <pc:docMk/>
            <pc:sldMk cId="109857222" sldId="256"/>
            <ac:spMk id="20" creationId="{E4F17063-EDA4-417B-946F-BA357F3B390D}"/>
          </ac:spMkLst>
        </pc:spChg>
        <pc:spChg chg="add del">
          <ac:chgData name="divna uletilovic" userId="f9f3a0fe3f37fb83" providerId="Windows Live" clId="Web-{ADCA54A5-7148-4C1D-B0E3-AFC4AAD58800}" dt="2020-05-11T16:08:17.915" v="72"/>
          <ac:spMkLst>
            <pc:docMk/>
            <pc:sldMk cId="109857222" sldId="256"/>
            <ac:spMk id="22" creationId="{D36F3EEA-55D4-4677-80E7-92D00B8F343B}"/>
          </ac:spMkLst>
        </pc:spChg>
        <pc:picChg chg="add mod ord">
          <ac:chgData name="divna uletilovic" userId="f9f3a0fe3f37fb83" providerId="Windows Live" clId="Web-{ADCA54A5-7148-4C1D-B0E3-AFC4AAD58800}" dt="2020-05-11T16:06:18.493" v="57"/>
          <ac:picMkLst>
            <pc:docMk/>
            <pc:sldMk cId="109857222" sldId="256"/>
            <ac:picMk id="4" creationId="{E3FA148A-019C-436E-9FD5-E136CC5AD554}"/>
          </ac:picMkLst>
        </pc:picChg>
      </pc:sldChg>
      <pc:sldChg chg="addSp delSp modSp new del mod setBg setClrOvrMap delDesignElem chgLayout">
        <pc:chgData name="divna uletilovic" userId="f9f3a0fe3f37fb83" providerId="Windows Live" clId="Web-{ADCA54A5-7148-4C1D-B0E3-AFC4AAD58800}" dt="2020-05-11T16:11:23.322" v="85"/>
        <pc:sldMkLst>
          <pc:docMk/>
          <pc:sldMk cId="1676445360" sldId="257"/>
        </pc:sldMkLst>
        <pc:spChg chg="mod ord">
          <ac:chgData name="divna uletilovic" userId="f9f3a0fe3f37fb83" providerId="Windows Live" clId="Web-{ADCA54A5-7148-4C1D-B0E3-AFC4AAD58800}" dt="2020-05-11T16:09:48.166" v="82"/>
          <ac:spMkLst>
            <pc:docMk/>
            <pc:sldMk cId="1676445360" sldId="257"/>
            <ac:spMk id="2" creationId="{79248FC5-1EDE-4A6D-9063-F3C281FFB1E0}"/>
          </ac:spMkLst>
        </pc:spChg>
        <pc:spChg chg="add del">
          <ac:chgData name="divna uletilovic" userId="f9f3a0fe3f37fb83" providerId="Windows Live" clId="Web-{ADCA54A5-7148-4C1D-B0E3-AFC4AAD58800}" dt="2020-05-11T16:07:55.477" v="70"/>
          <ac:spMkLst>
            <pc:docMk/>
            <pc:sldMk cId="1676445360" sldId="257"/>
            <ac:spMk id="7" creationId="{989BE678-777B-482A-A616-FEDC47B162E5}"/>
          </ac:spMkLst>
        </pc:spChg>
        <pc:spChg chg="add del">
          <ac:chgData name="divna uletilovic" userId="f9f3a0fe3f37fb83" providerId="Windows Live" clId="Web-{ADCA54A5-7148-4C1D-B0E3-AFC4AAD58800}" dt="2020-05-11T16:07:47.930" v="68"/>
          <ac:spMkLst>
            <pc:docMk/>
            <pc:sldMk cId="1676445360" sldId="257"/>
            <ac:spMk id="12" creationId="{4AC0CD9D-7610-4620-93B4-798CCD9AB581}"/>
          </ac:spMkLst>
        </pc:spChg>
        <pc:spChg chg="add del">
          <ac:chgData name="divna uletilovic" userId="f9f3a0fe3f37fb83" providerId="Windows Live" clId="Web-{ADCA54A5-7148-4C1D-B0E3-AFC4AAD58800}" dt="2020-05-11T16:07:55.477" v="70"/>
          <ac:spMkLst>
            <pc:docMk/>
            <pc:sldMk cId="1676445360" sldId="257"/>
            <ac:spMk id="13" creationId="{D28BE0C3-2102-4820-B88B-A448B1840D14}"/>
          </ac:spMkLst>
        </pc:spChg>
        <pc:spChg chg="add del">
          <ac:chgData name="divna uletilovic" userId="f9f3a0fe3f37fb83" providerId="Windows Live" clId="Web-{ADCA54A5-7148-4C1D-B0E3-AFC4AAD58800}" dt="2020-05-11T16:07:55.477" v="70"/>
          <ac:spMkLst>
            <pc:docMk/>
            <pc:sldMk cId="1676445360" sldId="257"/>
            <ac:spMk id="15" creationId="{F3F4807A-5068-4492-8025-D75F320E908D}"/>
          </ac:spMkLst>
        </pc:spChg>
        <pc:spChg chg="add del">
          <ac:chgData name="divna uletilovic" userId="f9f3a0fe3f37fb83" providerId="Windows Live" clId="Web-{ADCA54A5-7148-4C1D-B0E3-AFC4AAD58800}" dt="2020-05-11T16:07:55.477" v="70"/>
          <ac:spMkLst>
            <pc:docMk/>
            <pc:sldMk cId="1676445360" sldId="257"/>
            <ac:spMk id="17" creationId="{B24996F8-180C-4DCB-8A26-DFA336CDEFBC}"/>
          </ac:spMkLst>
        </pc:spChg>
        <pc:spChg chg="add del">
          <ac:chgData name="divna uletilovic" userId="f9f3a0fe3f37fb83" providerId="Windows Live" clId="Web-{ADCA54A5-7148-4C1D-B0E3-AFC4AAD58800}" dt="2020-05-11T16:07:47.930" v="68"/>
          <ac:spMkLst>
            <pc:docMk/>
            <pc:sldMk cId="1676445360" sldId="257"/>
            <ac:spMk id="18" creationId="{DE4D62F9-188E-4530-84C2-24BDEE4BEB82}"/>
          </ac:spMkLst>
        </pc:spChg>
        <pc:spChg chg="add del">
          <ac:chgData name="divna uletilovic" userId="f9f3a0fe3f37fb83" providerId="Windows Live" clId="Web-{ADCA54A5-7148-4C1D-B0E3-AFC4AAD58800}" dt="2020-05-11T16:07:55.477" v="70"/>
          <ac:spMkLst>
            <pc:docMk/>
            <pc:sldMk cId="1676445360" sldId="257"/>
            <ac:spMk id="19" creationId="{630182B0-3559-41D5-9EBC-0BD86BEDAD09}"/>
          </ac:spMkLst>
        </pc:spChg>
        <pc:spChg chg="add del">
          <ac:chgData name="divna uletilovic" userId="f9f3a0fe3f37fb83" providerId="Windows Live" clId="Web-{ADCA54A5-7148-4C1D-B0E3-AFC4AAD58800}" dt="2020-05-11T16:07:47.930" v="68"/>
          <ac:spMkLst>
            <pc:docMk/>
            <pc:sldMk cId="1676445360" sldId="257"/>
            <ac:spMk id="20" creationId="{D67CA421-FA2B-47ED-A101-F8BBEBB2976B}"/>
          </ac:spMkLst>
        </pc:spChg>
        <pc:spChg chg="add del">
          <ac:chgData name="divna uletilovic" userId="f9f3a0fe3f37fb83" providerId="Windows Live" clId="Web-{ADCA54A5-7148-4C1D-B0E3-AFC4AAD58800}" dt="2020-05-11T16:07:47.930" v="68"/>
          <ac:spMkLst>
            <pc:docMk/>
            <pc:sldMk cId="1676445360" sldId="257"/>
            <ac:spMk id="22" creationId="{12425D82-CD5E-45A4-9542-70951E59F2D1}"/>
          </ac:spMkLst>
        </pc:spChg>
        <pc:spChg chg="add del">
          <ac:chgData name="divna uletilovic" userId="f9f3a0fe3f37fb83" providerId="Windows Live" clId="Web-{ADCA54A5-7148-4C1D-B0E3-AFC4AAD58800}" dt="2020-05-11T16:07:47.930" v="68"/>
          <ac:spMkLst>
            <pc:docMk/>
            <pc:sldMk cId="1676445360" sldId="257"/>
            <ac:spMk id="24" creationId="{221DB897-A621-4D5F-AC81-91199AC4370E}"/>
          </ac:spMkLst>
        </pc:spChg>
        <pc:spChg chg="add del">
          <ac:chgData name="divna uletilovic" userId="f9f3a0fe3f37fb83" providerId="Windows Live" clId="Web-{ADCA54A5-7148-4C1D-B0E3-AFC4AAD58800}" dt="2020-05-11T16:08:17.915" v="72"/>
          <ac:spMkLst>
            <pc:docMk/>
            <pc:sldMk cId="1676445360" sldId="257"/>
            <ac:spMk id="25" creationId="{4AC0CD9D-7610-4620-93B4-798CCD9AB581}"/>
          </ac:spMkLst>
        </pc:spChg>
        <pc:spChg chg="add del">
          <ac:chgData name="divna uletilovic" userId="f9f3a0fe3f37fb83" providerId="Windows Live" clId="Web-{ADCA54A5-7148-4C1D-B0E3-AFC4AAD58800}" dt="2020-05-11T16:08:17.915" v="72"/>
          <ac:spMkLst>
            <pc:docMk/>
            <pc:sldMk cId="1676445360" sldId="257"/>
            <ac:spMk id="26" creationId="{F98810A7-E114-447A-A7D6-69B27CFB5650}"/>
          </ac:spMkLst>
        </pc:spChg>
        <pc:spChg chg="add del">
          <ac:chgData name="divna uletilovic" userId="f9f3a0fe3f37fb83" providerId="Windows Live" clId="Web-{ADCA54A5-7148-4C1D-B0E3-AFC4AAD58800}" dt="2020-05-11T16:08:17.915" v="72"/>
          <ac:spMkLst>
            <pc:docMk/>
            <pc:sldMk cId="1676445360" sldId="257"/>
            <ac:spMk id="29" creationId="{DE4D62F9-188E-4530-84C2-24BDEE4BEB82}"/>
          </ac:spMkLst>
        </pc:spChg>
        <pc:spChg chg="add del">
          <ac:chgData name="divna uletilovic" userId="f9f3a0fe3f37fb83" providerId="Windows Live" clId="Web-{ADCA54A5-7148-4C1D-B0E3-AFC4AAD58800}" dt="2020-05-11T16:08:17.915" v="72"/>
          <ac:spMkLst>
            <pc:docMk/>
            <pc:sldMk cId="1676445360" sldId="257"/>
            <ac:spMk id="30" creationId="{757B325C-3E35-45CF-9D07-3BCB281F3B9C}"/>
          </ac:spMkLst>
        </pc:spChg>
        <pc:spChg chg="add del">
          <ac:chgData name="divna uletilovic" userId="f9f3a0fe3f37fb83" providerId="Windows Live" clId="Web-{ADCA54A5-7148-4C1D-B0E3-AFC4AAD58800}" dt="2020-05-11T16:08:17.915" v="72"/>
          <ac:spMkLst>
            <pc:docMk/>
            <pc:sldMk cId="1676445360" sldId="257"/>
            <ac:spMk id="31" creationId="{C24BEC42-AFF3-40D1-93A2-A27A42E1E23C}"/>
          </ac:spMkLst>
        </pc:spChg>
        <pc:spChg chg="add del">
          <ac:chgData name="divna uletilovic" userId="f9f3a0fe3f37fb83" providerId="Windows Live" clId="Web-{ADCA54A5-7148-4C1D-B0E3-AFC4AAD58800}" dt="2020-05-11T16:08:17.915" v="72"/>
          <ac:spMkLst>
            <pc:docMk/>
            <pc:sldMk cId="1676445360" sldId="257"/>
            <ac:spMk id="32" creationId="{608F427C-1EC9-4280-9367-F2B3AA063E82}"/>
          </ac:spMkLst>
        </pc:spChg>
        <pc:spChg chg="add del">
          <ac:chgData name="divna uletilovic" userId="f9f3a0fe3f37fb83" providerId="Windows Live" clId="Web-{ADCA54A5-7148-4C1D-B0E3-AFC4AAD58800}" dt="2020-05-11T16:09:48.166" v="82"/>
          <ac:spMkLst>
            <pc:docMk/>
            <pc:sldMk cId="1676445360" sldId="257"/>
            <ac:spMk id="35" creationId="{4AC0CD9D-7610-4620-93B4-798CCD9AB581}"/>
          </ac:spMkLst>
        </pc:spChg>
        <pc:spChg chg="add del">
          <ac:chgData name="divna uletilovic" userId="f9f3a0fe3f37fb83" providerId="Windows Live" clId="Web-{ADCA54A5-7148-4C1D-B0E3-AFC4AAD58800}" dt="2020-05-11T16:09:48.166" v="82"/>
          <ac:spMkLst>
            <pc:docMk/>
            <pc:sldMk cId="1676445360" sldId="257"/>
            <ac:spMk id="38" creationId="{DE4D62F9-188E-4530-84C2-24BDEE4BEB82}"/>
          </ac:spMkLst>
        </pc:spChg>
        <pc:spChg chg="add del">
          <ac:chgData name="divna uletilovic" userId="f9f3a0fe3f37fb83" providerId="Windows Live" clId="Web-{ADCA54A5-7148-4C1D-B0E3-AFC4AAD58800}" dt="2020-05-11T16:09:48.166" v="82"/>
          <ac:spMkLst>
            <pc:docMk/>
            <pc:sldMk cId="1676445360" sldId="257"/>
            <ac:spMk id="39" creationId="{D67CA421-FA2B-47ED-A101-F8BBEBB2976B}"/>
          </ac:spMkLst>
        </pc:spChg>
        <pc:spChg chg="add del">
          <ac:chgData name="divna uletilovic" userId="f9f3a0fe3f37fb83" providerId="Windows Live" clId="Web-{ADCA54A5-7148-4C1D-B0E3-AFC4AAD58800}" dt="2020-05-11T16:09:48.166" v="82"/>
          <ac:spMkLst>
            <pc:docMk/>
            <pc:sldMk cId="1676445360" sldId="257"/>
            <ac:spMk id="40" creationId="{12425D82-CD5E-45A4-9542-70951E59F2D1}"/>
          </ac:spMkLst>
        </pc:spChg>
        <pc:spChg chg="add del">
          <ac:chgData name="divna uletilovic" userId="f9f3a0fe3f37fb83" providerId="Windows Live" clId="Web-{ADCA54A5-7148-4C1D-B0E3-AFC4AAD58800}" dt="2020-05-11T16:09:48.166" v="82"/>
          <ac:spMkLst>
            <pc:docMk/>
            <pc:sldMk cId="1676445360" sldId="257"/>
            <ac:spMk id="41" creationId="{221DB897-A621-4D5F-AC81-91199AC4370E}"/>
          </ac:spMkLst>
        </pc:spChg>
        <pc:spChg chg="add">
          <ac:chgData name="divna uletilovic" userId="f9f3a0fe3f37fb83" providerId="Windows Live" clId="Web-{ADCA54A5-7148-4C1D-B0E3-AFC4AAD58800}" dt="2020-05-11T16:09:48.166" v="82"/>
          <ac:spMkLst>
            <pc:docMk/>
            <pc:sldMk cId="1676445360" sldId="257"/>
            <ac:spMk id="45" creationId="{989BE678-777B-482A-A616-FEDC47B162E5}"/>
          </ac:spMkLst>
        </pc:spChg>
        <pc:spChg chg="add del">
          <ac:chgData name="divna uletilovic" userId="f9f3a0fe3f37fb83" providerId="Windows Live" clId="Web-{ADCA54A5-7148-4C1D-B0E3-AFC4AAD58800}" dt="2020-05-11T16:09:48.087" v="81"/>
          <ac:spMkLst>
            <pc:docMk/>
            <pc:sldMk cId="1676445360" sldId="257"/>
            <ac:spMk id="50" creationId="{4AC0CD9D-7610-4620-93B4-798CCD9AB581}"/>
          </ac:spMkLst>
        </pc:spChg>
        <pc:spChg chg="add">
          <ac:chgData name="divna uletilovic" userId="f9f3a0fe3f37fb83" providerId="Windows Live" clId="Web-{ADCA54A5-7148-4C1D-B0E3-AFC4AAD58800}" dt="2020-05-11T16:09:48.166" v="82"/>
          <ac:spMkLst>
            <pc:docMk/>
            <pc:sldMk cId="1676445360" sldId="257"/>
            <ac:spMk id="51" creationId="{D28BE0C3-2102-4820-B88B-A448B1840D14}"/>
          </ac:spMkLst>
        </pc:spChg>
        <pc:spChg chg="add del">
          <ac:chgData name="divna uletilovic" userId="f9f3a0fe3f37fb83" providerId="Windows Live" clId="Web-{ADCA54A5-7148-4C1D-B0E3-AFC4AAD58800}" dt="2020-05-11T16:09:48.087" v="81"/>
          <ac:spMkLst>
            <pc:docMk/>
            <pc:sldMk cId="1676445360" sldId="257"/>
            <ac:spMk id="56" creationId="{DE4D62F9-188E-4530-84C2-24BDEE4BEB82}"/>
          </ac:spMkLst>
        </pc:spChg>
        <pc:spChg chg="add del">
          <ac:chgData name="divna uletilovic" userId="f9f3a0fe3f37fb83" providerId="Windows Live" clId="Web-{ADCA54A5-7148-4C1D-B0E3-AFC4AAD58800}" dt="2020-05-11T16:09:48.087" v="81"/>
          <ac:spMkLst>
            <pc:docMk/>
            <pc:sldMk cId="1676445360" sldId="257"/>
            <ac:spMk id="58" creationId="{F3F4807A-5068-4492-8025-D75F320E908D}"/>
          </ac:spMkLst>
        </pc:spChg>
        <pc:spChg chg="add del">
          <ac:chgData name="divna uletilovic" userId="f9f3a0fe3f37fb83" providerId="Windows Live" clId="Web-{ADCA54A5-7148-4C1D-B0E3-AFC4AAD58800}" dt="2020-05-11T16:09:48.087" v="81"/>
          <ac:spMkLst>
            <pc:docMk/>
            <pc:sldMk cId="1676445360" sldId="257"/>
            <ac:spMk id="60" creationId="{B24996F8-180C-4DCB-8A26-DFA336CDEFBC}"/>
          </ac:spMkLst>
        </pc:spChg>
        <pc:spChg chg="add del">
          <ac:chgData name="divna uletilovic" userId="f9f3a0fe3f37fb83" providerId="Windows Live" clId="Web-{ADCA54A5-7148-4C1D-B0E3-AFC4AAD58800}" dt="2020-05-11T16:09:48.087" v="81"/>
          <ac:spMkLst>
            <pc:docMk/>
            <pc:sldMk cId="1676445360" sldId="257"/>
            <ac:spMk id="62" creationId="{D8B22DE2-C518-4F77-BE90-E1B6B1909D91}"/>
          </ac:spMkLst>
        </pc:spChg>
        <pc:spChg chg="add del">
          <ac:chgData name="divna uletilovic" userId="f9f3a0fe3f37fb83" providerId="Windows Live" clId="Web-{ADCA54A5-7148-4C1D-B0E3-AFC4AAD58800}" dt="2020-05-11T16:09:48.087" v="81"/>
          <ac:spMkLst>
            <pc:docMk/>
            <pc:sldMk cId="1676445360" sldId="257"/>
            <ac:spMk id="64" creationId="{630182B0-3559-41D5-9EBC-0BD86BEDAD09}"/>
          </ac:spMkLst>
        </pc:spChg>
        <pc:picChg chg="add mod">
          <ac:chgData name="divna uletilovic" userId="f9f3a0fe3f37fb83" providerId="Windows Live" clId="Web-{ADCA54A5-7148-4C1D-B0E3-AFC4AAD58800}" dt="2020-05-11T16:11:10.791" v="84" actId="1076"/>
          <ac:picMkLst>
            <pc:docMk/>
            <pc:sldMk cId="1676445360" sldId="257"/>
            <ac:picMk id="3" creationId="{55B7AB57-4BDC-484E-B4CF-B200C378DD25}"/>
          </ac:picMkLst>
        </pc:picChg>
        <pc:picChg chg="add del">
          <ac:chgData name="divna uletilovic" userId="f9f3a0fe3f37fb83" providerId="Windows Live" clId="Web-{ADCA54A5-7148-4C1D-B0E3-AFC4AAD58800}" dt="2020-05-11T16:07:55.477" v="70"/>
          <ac:picMkLst>
            <pc:docMk/>
            <pc:sldMk cId="1676445360" sldId="257"/>
            <ac:picMk id="5" creationId="{DF19BAF3-7E20-4B9D-B544-BABAEEA1FA75}"/>
          </ac:picMkLst>
        </pc:picChg>
        <pc:picChg chg="add del">
          <ac:chgData name="divna uletilovic" userId="f9f3a0fe3f37fb83" providerId="Windows Live" clId="Web-{ADCA54A5-7148-4C1D-B0E3-AFC4AAD58800}" dt="2020-05-11T16:07:55.477" v="70"/>
          <ac:picMkLst>
            <pc:docMk/>
            <pc:sldMk cId="1676445360" sldId="257"/>
            <ac:picMk id="6" creationId="{950648F4-ABCD-4DF0-8641-76CFB2354721}"/>
          </ac:picMkLst>
        </pc:picChg>
        <pc:picChg chg="add del">
          <ac:chgData name="divna uletilovic" userId="f9f3a0fe3f37fb83" providerId="Windows Live" clId="Web-{ADCA54A5-7148-4C1D-B0E3-AFC4AAD58800}" dt="2020-05-11T16:07:47.930" v="68"/>
          <ac:picMkLst>
            <pc:docMk/>
            <pc:sldMk cId="1676445360" sldId="257"/>
            <ac:picMk id="8" creationId="{41B68C77-138E-4BF7-A276-BD0C78A4219F}"/>
          </ac:picMkLst>
        </pc:picChg>
        <pc:picChg chg="add del">
          <ac:chgData name="divna uletilovic" userId="f9f3a0fe3f37fb83" providerId="Windows Live" clId="Web-{ADCA54A5-7148-4C1D-B0E3-AFC4AAD58800}" dt="2020-05-11T16:07:55.477" v="70"/>
          <ac:picMkLst>
            <pc:docMk/>
            <pc:sldMk cId="1676445360" sldId="257"/>
            <ac:picMk id="9" creationId="{CF1EB4BD-9C7E-4AA3-9681-C7EB0DA6250B}"/>
          </ac:picMkLst>
        </pc:picChg>
        <pc:picChg chg="add del">
          <ac:chgData name="divna uletilovic" userId="f9f3a0fe3f37fb83" providerId="Windows Live" clId="Web-{ADCA54A5-7148-4C1D-B0E3-AFC4AAD58800}" dt="2020-05-11T16:07:47.930" v="68"/>
          <ac:picMkLst>
            <pc:docMk/>
            <pc:sldMk cId="1676445360" sldId="257"/>
            <ac:picMk id="10" creationId="{7C268552-D473-46ED-B1B8-422042C4DEF1}"/>
          </ac:picMkLst>
        </pc:picChg>
        <pc:picChg chg="add del">
          <ac:chgData name="divna uletilovic" userId="f9f3a0fe3f37fb83" providerId="Windows Live" clId="Web-{ADCA54A5-7148-4C1D-B0E3-AFC4AAD58800}" dt="2020-05-11T16:07:55.477" v="70"/>
          <ac:picMkLst>
            <pc:docMk/>
            <pc:sldMk cId="1676445360" sldId="257"/>
            <ac:picMk id="11" creationId="{94AAE3AA-3759-4D28-B0EF-575F25A5146C}"/>
          </ac:picMkLst>
        </pc:picChg>
        <pc:picChg chg="add del">
          <ac:chgData name="divna uletilovic" userId="f9f3a0fe3f37fb83" providerId="Windows Live" clId="Web-{ADCA54A5-7148-4C1D-B0E3-AFC4AAD58800}" dt="2020-05-11T16:07:47.930" v="68"/>
          <ac:picMkLst>
            <pc:docMk/>
            <pc:sldMk cId="1676445360" sldId="257"/>
            <ac:picMk id="14" creationId="{B9238B3E-24AA-439A-B527-6C5DF6D72145}"/>
          </ac:picMkLst>
        </pc:picChg>
        <pc:picChg chg="add del">
          <ac:chgData name="divna uletilovic" userId="f9f3a0fe3f37fb83" providerId="Windows Live" clId="Web-{ADCA54A5-7148-4C1D-B0E3-AFC4AAD58800}" dt="2020-05-11T16:07:47.930" v="68"/>
          <ac:picMkLst>
            <pc:docMk/>
            <pc:sldMk cId="1676445360" sldId="257"/>
            <ac:picMk id="16" creationId="{69F01145-BEA3-4CBF-AA21-10077B948CA8}"/>
          </ac:picMkLst>
        </pc:picChg>
        <pc:picChg chg="add del">
          <ac:chgData name="divna uletilovic" userId="f9f3a0fe3f37fb83" providerId="Windows Live" clId="Web-{ADCA54A5-7148-4C1D-B0E3-AFC4AAD58800}" dt="2020-05-11T16:08:17.915" v="72"/>
          <ac:picMkLst>
            <pc:docMk/>
            <pc:sldMk cId="1676445360" sldId="257"/>
            <ac:picMk id="21" creationId="{41B68C77-138E-4BF7-A276-BD0C78A4219F}"/>
          </ac:picMkLst>
        </pc:picChg>
        <pc:picChg chg="add del">
          <ac:chgData name="divna uletilovic" userId="f9f3a0fe3f37fb83" providerId="Windows Live" clId="Web-{ADCA54A5-7148-4C1D-B0E3-AFC4AAD58800}" dt="2020-05-11T16:08:17.915" v="72"/>
          <ac:picMkLst>
            <pc:docMk/>
            <pc:sldMk cId="1676445360" sldId="257"/>
            <ac:picMk id="23" creationId="{7C268552-D473-46ED-B1B8-422042C4DEF1}"/>
          </ac:picMkLst>
        </pc:picChg>
        <pc:picChg chg="add del">
          <ac:chgData name="divna uletilovic" userId="f9f3a0fe3f37fb83" providerId="Windows Live" clId="Web-{ADCA54A5-7148-4C1D-B0E3-AFC4AAD58800}" dt="2020-05-11T16:08:17.915" v="72"/>
          <ac:picMkLst>
            <pc:docMk/>
            <pc:sldMk cId="1676445360" sldId="257"/>
            <ac:picMk id="27" creationId="{B9238B3E-24AA-439A-B527-6C5DF6D72145}"/>
          </ac:picMkLst>
        </pc:picChg>
        <pc:picChg chg="add del">
          <ac:chgData name="divna uletilovic" userId="f9f3a0fe3f37fb83" providerId="Windows Live" clId="Web-{ADCA54A5-7148-4C1D-B0E3-AFC4AAD58800}" dt="2020-05-11T16:08:17.915" v="72"/>
          <ac:picMkLst>
            <pc:docMk/>
            <pc:sldMk cId="1676445360" sldId="257"/>
            <ac:picMk id="28" creationId="{69F01145-BEA3-4CBF-AA21-10077B948CA8}"/>
          </ac:picMkLst>
        </pc:picChg>
        <pc:picChg chg="add del">
          <ac:chgData name="divna uletilovic" userId="f9f3a0fe3f37fb83" providerId="Windows Live" clId="Web-{ADCA54A5-7148-4C1D-B0E3-AFC4AAD58800}" dt="2020-05-11T16:09:48.166" v="82"/>
          <ac:picMkLst>
            <pc:docMk/>
            <pc:sldMk cId="1676445360" sldId="257"/>
            <ac:picMk id="33" creationId="{41B68C77-138E-4BF7-A276-BD0C78A4219F}"/>
          </ac:picMkLst>
        </pc:picChg>
        <pc:picChg chg="add del">
          <ac:chgData name="divna uletilovic" userId="f9f3a0fe3f37fb83" providerId="Windows Live" clId="Web-{ADCA54A5-7148-4C1D-B0E3-AFC4AAD58800}" dt="2020-05-11T16:09:48.166" v="82"/>
          <ac:picMkLst>
            <pc:docMk/>
            <pc:sldMk cId="1676445360" sldId="257"/>
            <ac:picMk id="34" creationId="{7C268552-D473-46ED-B1B8-422042C4DEF1}"/>
          </ac:picMkLst>
        </pc:picChg>
        <pc:picChg chg="add del">
          <ac:chgData name="divna uletilovic" userId="f9f3a0fe3f37fb83" providerId="Windows Live" clId="Web-{ADCA54A5-7148-4C1D-B0E3-AFC4AAD58800}" dt="2020-05-11T16:09:48.166" v="82"/>
          <ac:picMkLst>
            <pc:docMk/>
            <pc:sldMk cId="1676445360" sldId="257"/>
            <ac:picMk id="36" creationId="{B9238B3E-24AA-439A-B527-6C5DF6D72145}"/>
          </ac:picMkLst>
        </pc:picChg>
        <pc:picChg chg="add del">
          <ac:chgData name="divna uletilovic" userId="f9f3a0fe3f37fb83" providerId="Windows Live" clId="Web-{ADCA54A5-7148-4C1D-B0E3-AFC4AAD58800}" dt="2020-05-11T16:09:48.166" v="82"/>
          <ac:picMkLst>
            <pc:docMk/>
            <pc:sldMk cId="1676445360" sldId="257"/>
            <ac:picMk id="37" creationId="{69F01145-BEA3-4CBF-AA21-10077B948CA8}"/>
          </ac:picMkLst>
        </pc:picChg>
        <pc:picChg chg="add">
          <ac:chgData name="divna uletilovic" userId="f9f3a0fe3f37fb83" providerId="Windows Live" clId="Web-{ADCA54A5-7148-4C1D-B0E3-AFC4AAD58800}" dt="2020-05-11T16:09:48.166" v="82"/>
          <ac:picMkLst>
            <pc:docMk/>
            <pc:sldMk cId="1676445360" sldId="257"/>
            <ac:picMk id="43" creationId="{DF19BAF3-7E20-4B9D-B544-BABAEEA1FA75}"/>
          </ac:picMkLst>
        </pc:picChg>
        <pc:picChg chg="add">
          <ac:chgData name="divna uletilovic" userId="f9f3a0fe3f37fb83" providerId="Windows Live" clId="Web-{ADCA54A5-7148-4C1D-B0E3-AFC4AAD58800}" dt="2020-05-11T16:09:48.166" v="82"/>
          <ac:picMkLst>
            <pc:docMk/>
            <pc:sldMk cId="1676445360" sldId="257"/>
            <ac:picMk id="44" creationId="{950648F4-ABCD-4DF0-8641-76CFB2354721}"/>
          </ac:picMkLst>
        </pc:picChg>
        <pc:picChg chg="add del">
          <ac:chgData name="divna uletilovic" userId="f9f3a0fe3f37fb83" providerId="Windows Live" clId="Web-{ADCA54A5-7148-4C1D-B0E3-AFC4AAD58800}" dt="2020-05-11T16:09:48.087" v="81"/>
          <ac:picMkLst>
            <pc:docMk/>
            <pc:sldMk cId="1676445360" sldId="257"/>
            <ac:picMk id="46" creationId="{41B68C77-138E-4BF7-A276-BD0C78A4219F}"/>
          </ac:picMkLst>
        </pc:picChg>
        <pc:picChg chg="add">
          <ac:chgData name="divna uletilovic" userId="f9f3a0fe3f37fb83" providerId="Windows Live" clId="Web-{ADCA54A5-7148-4C1D-B0E3-AFC4AAD58800}" dt="2020-05-11T16:09:48.166" v="82"/>
          <ac:picMkLst>
            <pc:docMk/>
            <pc:sldMk cId="1676445360" sldId="257"/>
            <ac:picMk id="47" creationId="{CF1EB4BD-9C7E-4AA3-9681-C7EB0DA6250B}"/>
          </ac:picMkLst>
        </pc:picChg>
        <pc:picChg chg="add del">
          <ac:chgData name="divna uletilovic" userId="f9f3a0fe3f37fb83" providerId="Windows Live" clId="Web-{ADCA54A5-7148-4C1D-B0E3-AFC4AAD58800}" dt="2020-05-11T16:09:48.087" v="81"/>
          <ac:picMkLst>
            <pc:docMk/>
            <pc:sldMk cId="1676445360" sldId="257"/>
            <ac:picMk id="48" creationId="{7C268552-D473-46ED-B1B8-422042C4DEF1}"/>
          </ac:picMkLst>
        </pc:picChg>
        <pc:picChg chg="add">
          <ac:chgData name="divna uletilovic" userId="f9f3a0fe3f37fb83" providerId="Windows Live" clId="Web-{ADCA54A5-7148-4C1D-B0E3-AFC4AAD58800}" dt="2020-05-11T16:09:48.166" v="82"/>
          <ac:picMkLst>
            <pc:docMk/>
            <pc:sldMk cId="1676445360" sldId="257"/>
            <ac:picMk id="49" creationId="{94AAE3AA-3759-4D28-B0EF-575F25A5146C}"/>
          </ac:picMkLst>
        </pc:picChg>
        <pc:picChg chg="add del">
          <ac:chgData name="divna uletilovic" userId="f9f3a0fe3f37fb83" providerId="Windows Live" clId="Web-{ADCA54A5-7148-4C1D-B0E3-AFC4AAD58800}" dt="2020-05-11T16:09:48.087" v="81"/>
          <ac:picMkLst>
            <pc:docMk/>
            <pc:sldMk cId="1676445360" sldId="257"/>
            <ac:picMk id="52" creationId="{B9238B3E-24AA-439A-B527-6C5DF6D72145}"/>
          </ac:picMkLst>
        </pc:picChg>
        <pc:picChg chg="add del">
          <ac:chgData name="divna uletilovic" userId="f9f3a0fe3f37fb83" providerId="Windows Live" clId="Web-{ADCA54A5-7148-4C1D-B0E3-AFC4AAD58800}" dt="2020-05-11T16:09:48.087" v="81"/>
          <ac:picMkLst>
            <pc:docMk/>
            <pc:sldMk cId="1676445360" sldId="257"/>
            <ac:picMk id="54" creationId="{69F01145-BEA3-4CBF-AA21-10077B948CA8}"/>
          </ac:picMkLst>
        </pc:picChg>
      </pc:sldChg>
      <pc:sldChg chg="addSp modSp new mod setBg setClrOvrMap">
        <pc:chgData name="divna uletilovic" userId="f9f3a0fe3f37fb83" providerId="Windows Live" clId="Web-{ADCA54A5-7148-4C1D-B0E3-AFC4AAD58800}" dt="2020-05-11T16:15:49.058" v="237" actId="20577"/>
        <pc:sldMkLst>
          <pc:docMk/>
          <pc:sldMk cId="3185506144" sldId="257"/>
        </pc:sldMkLst>
        <pc:spChg chg="mod">
          <ac:chgData name="divna uletilovic" userId="f9f3a0fe3f37fb83" providerId="Windows Live" clId="Web-{ADCA54A5-7148-4C1D-B0E3-AFC4AAD58800}" dt="2020-05-11T16:15:49.058" v="237" actId="20577"/>
          <ac:spMkLst>
            <pc:docMk/>
            <pc:sldMk cId="3185506144" sldId="257"/>
            <ac:spMk id="2" creationId="{736BCB8A-7392-426F-9B79-D8FF89DDB326}"/>
          </ac:spMkLst>
        </pc:spChg>
        <pc:spChg chg="add">
          <ac:chgData name="divna uletilovic" userId="f9f3a0fe3f37fb83" providerId="Windows Live" clId="Web-{ADCA54A5-7148-4C1D-B0E3-AFC4AAD58800}" dt="2020-05-11T16:13:07.495" v="108"/>
          <ac:spMkLst>
            <pc:docMk/>
            <pc:sldMk cId="3185506144" sldId="257"/>
            <ac:spMk id="12" creationId="{4AC0CD9D-7610-4620-93B4-798CCD9AB581}"/>
          </ac:spMkLst>
        </pc:spChg>
        <pc:spChg chg="add">
          <ac:chgData name="divna uletilovic" userId="f9f3a0fe3f37fb83" providerId="Windows Live" clId="Web-{ADCA54A5-7148-4C1D-B0E3-AFC4AAD58800}" dt="2020-05-11T16:13:07.495" v="108"/>
          <ac:spMkLst>
            <pc:docMk/>
            <pc:sldMk cId="3185506144" sldId="257"/>
            <ac:spMk id="18" creationId="{DE4D62F9-188E-4530-84C2-24BDEE4BEB82}"/>
          </ac:spMkLst>
        </pc:spChg>
        <pc:spChg chg="add">
          <ac:chgData name="divna uletilovic" userId="f9f3a0fe3f37fb83" providerId="Windows Live" clId="Web-{ADCA54A5-7148-4C1D-B0E3-AFC4AAD58800}" dt="2020-05-11T16:13:07.495" v="108"/>
          <ac:spMkLst>
            <pc:docMk/>
            <pc:sldMk cId="3185506144" sldId="257"/>
            <ac:spMk id="20" creationId="{757B325C-3E35-45CF-9D07-3BCB281F3B9C}"/>
          </ac:spMkLst>
        </pc:spChg>
        <pc:spChg chg="add">
          <ac:chgData name="divna uletilovic" userId="f9f3a0fe3f37fb83" providerId="Windows Live" clId="Web-{ADCA54A5-7148-4C1D-B0E3-AFC4AAD58800}" dt="2020-05-11T16:13:07.495" v="108"/>
          <ac:spMkLst>
            <pc:docMk/>
            <pc:sldMk cId="3185506144" sldId="257"/>
            <ac:spMk id="22" creationId="{C24BEC42-AFF3-40D1-93A2-A27A42E1E23C}"/>
          </ac:spMkLst>
        </pc:spChg>
        <pc:spChg chg="add">
          <ac:chgData name="divna uletilovic" userId="f9f3a0fe3f37fb83" providerId="Windows Live" clId="Web-{ADCA54A5-7148-4C1D-B0E3-AFC4AAD58800}" dt="2020-05-11T16:13:07.495" v="108"/>
          <ac:spMkLst>
            <pc:docMk/>
            <pc:sldMk cId="3185506144" sldId="257"/>
            <ac:spMk id="24" creationId="{608F427C-1EC9-4280-9367-F2B3AA063E82}"/>
          </ac:spMkLst>
        </pc:spChg>
        <pc:spChg chg="add">
          <ac:chgData name="divna uletilovic" userId="f9f3a0fe3f37fb83" providerId="Windows Live" clId="Web-{ADCA54A5-7148-4C1D-B0E3-AFC4AAD58800}" dt="2020-05-11T16:13:07.495" v="108"/>
          <ac:spMkLst>
            <pc:docMk/>
            <pc:sldMk cId="3185506144" sldId="257"/>
            <ac:spMk id="26" creationId="{F98810A7-E114-447A-A7D6-69B27CFB5650}"/>
          </ac:spMkLst>
        </pc:spChg>
        <pc:picChg chg="add mod">
          <ac:chgData name="divna uletilovic" userId="f9f3a0fe3f37fb83" providerId="Windows Live" clId="Web-{ADCA54A5-7148-4C1D-B0E3-AFC4AAD58800}" dt="2020-05-11T16:13:07.495" v="108"/>
          <ac:picMkLst>
            <pc:docMk/>
            <pc:sldMk cId="3185506144" sldId="257"/>
            <ac:picMk id="3" creationId="{FA3FCADD-47F6-4502-BC3A-444A11C988A8}"/>
          </ac:picMkLst>
        </pc:picChg>
        <pc:picChg chg="add">
          <ac:chgData name="divna uletilovic" userId="f9f3a0fe3f37fb83" providerId="Windows Live" clId="Web-{ADCA54A5-7148-4C1D-B0E3-AFC4AAD58800}" dt="2020-05-11T16:13:07.495" v="108"/>
          <ac:picMkLst>
            <pc:docMk/>
            <pc:sldMk cId="3185506144" sldId="257"/>
            <ac:picMk id="8" creationId="{41B68C77-138E-4BF7-A276-BD0C78A4219F}"/>
          </ac:picMkLst>
        </pc:picChg>
        <pc:picChg chg="add">
          <ac:chgData name="divna uletilovic" userId="f9f3a0fe3f37fb83" providerId="Windows Live" clId="Web-{ADCA54A5-7148-4C1D-B0E3-AFC4AAD58800}" dt="2020-05-11T16:13:07.495" v="108"/>
          <ac:picMkLst>
            <pc:docMk/>
            <pc:sldMk cId="3185506144" sldId="257"/>
            <ac:picMk id="10" creationId="{7C268552-D473-46ED-B1B8-422042C4DEF1}"/>
          </ac:picMkLst>
        </pc:picChg>
        <pc:picChg chg="add">
          <ac:chgData name="divna uletilovic" userId="f9f3a0fe3f37fb83" providerId="Windows Live" clId="Web-{ADCA54A5-7148-4C1D-B0E3-AFC4AAD58800}" dt="2020-05-11T16:13:07.495" v="108"/>
          <ac:picMkLst>
            <pc:docMk/>
            <pc:sldMk cId="3185506144" sldId="257"/>
            <ac:picMk id="14" creationId="{B9238B3E-24AA-439A-B527-6C5DF6D72145}"/>
          </ac:picMkLst>
        </pc:picChg>
        <pc:picChg chg="add">
          <ac:chgData name="divna uletilovic" userId="f9f3a0fe3f37fb83" providerId="Windows Live" clId="Web-{ADCA54A5-7148-4C1D-B0E3-AFC4AAD58800}" dt="2020-05-11T16:13:07.495" v="108"/>
          <ac:picMkLst>
            <pc:docMk/>
            <pc:sldMk cId="3185506144" sldId="257"/>
            <ac:picMk id="16" creationId="{69F01145-BEA3-4CBF-AA21-10077B948CA8}"/>
          </ac:picMkLst>
        </pc:picChg>
      </pc:sldChg>
      <pc:sldChg chg="addSp delSp modSp new mod setBg setClrOvrMap">
        <pc:chgData name="divna uletilovic" userId="f9f3a0fe3f37fb83" providerId="Windows Live" clId="Web-{ADCA54A5-7148-4C1D-B0E3-AFC4AAD58800}" dt="2020-05-11T16:22:28.717" v="295" actId="14100"/>
        <pc:sldMkLst>
          <pc:docMk/>
          <pc:sldMk cId="899973146" sldId="258"/>
        </pc:sldMkLst>
        <pc:spChg chg="mod">
          <ac:chgData name="divna uletilovic" userId="f9f3a0fe3f37fb83" providerId="Windows Live" clId="Web-{ADCA54A5-7148-4C1D-B0E3-AFC4AAD58800}" dt="2020-05-11T16:17:47.449" v="282"/>
          <ac:spMkLst>
            <pc:docMk/>
            <pc:sldMk cId="899973146" sldId="258"/>
            <ac:spMk id="2" creationId="{27E6E367-FD51-4777-A65A-DE2F01929C8D}"/>
          </ac:spMkLst>
        </pc:spChg>
        <pc:spChg chg="add">
          <ac:chgData name="divna uletilovic" userId="f9f3a0fe3f37fb83" providerId="Windows Live" clId="Web-{ADCA54A5-7148-4C1D-B0E3-AFC4AAD58800}" dt="2020-05-11T16:17:47.449" v="282"/>
          <ac:spMkLst>
            <pc:docMk/>
            <pc:sldMk cId="899973146" sldId="258"/>
            <ac:spMk id="11" creationId="{4FA533C5-33E3-4611-AF9F-72811D8B26A6}"/>
          </ac:spMkLst>
        </pc:spChg>
        <pc:spChg chg="add">
          <ac:chgData name="divna uletilovic" userId="f9f3a0fe3f37fb83" providerId="Windows Live" clId="Web-{ADCA54A5-7148-4C1D-B0E3-AFC4AAD58800}" dt="2020-05-11T16:17:47.449" v="282"/>
          <ac:spMkLst>
            <pc:docMk/>
            <pc:sldMk cId="899973146" sldId="258"/>
            <ac:spMk id="17" creationId="{87F0FDC4-AD8C-47D9-9131-623C98ADB0AE}"/>
          </ac:spMkLst>
        </pc:spChg>
        <pc:spChg chg="add">
          <ac:chgData name="divna uletilovic" userId="f9f3a0fe3f37fb83" providerId="Windows Live" clId="Web-{ADCA54A5-7148-4C1D-B0E3-AFC4AAD58800}" dt="2020-05-11T16:17:47.449" v="282"/>
          <ac:spMkLst>
            <pc:docMk/>
            <pc:sldMk cId="899973146" sldId="258"/>
            <ac:spMk id="19" creationId="{DE27238C-8EAF-4098-86E6-7723B7DAE601}"/>
          </ac:spMkLst>
        </pc:spChg>
        <pc:spChg chg="add">
          <ac:chgData name="divna uletilovic" userId="f9f3a0fe3f37fb83" providerId="Windows Live" clId="Web-{ADCA54A5-7148-4C1D-B0E3-AFC4AAD58800}" dt="2020-05-11T16:17:47.449" v="282"/>
          <ac:spMkLst>
            <pc:docMk/>
            <pc:sldMk cId="899973146" sldId="258"/>
            <ac:spMk id="21" creationId="{992F97B1-1891-4FCC-9E5F-BA97EDB48F89}"/>
          </ac:spMkLst>
        </pc:spChg>
        <pc:spChg chg="add">
          <ac:chgData name="divna uletilovic" userId="f9f3a0fe3f37fb83" providerId="Windows Live" clId="Web-{ADCA54A5-7148-4C1D-B0E3-AFC4AAD58800}" dt="2020-05-11T16:17:47.449" v="282"/>
          <ac:spMkLst>
            <pc:docMk/>
            <pc:sldMk cId="899973146" sldId="258"/>
            <ac:spMk id="23" creationId="{78C6C821-FEE1-4EB6-9590-C021440C77DE}"/>
          </ac:spMkLst>
        </pc:spChg>
        <pc:spChg chg="add">
          <ac:chgData name="divna uletilovic" userId="f9f3a0fe3f37fb83" providerId="Windows Live" clId="Web-{ADCA54A5-7148-4C1D-B0E3-AFC4AAD58800}" dt="2020-05-11T16:17:47.449" v="282"/>
          <ac:spMkLst>
            <pc:docMk/>
            <pc:sldMk cId="899973146" sldId="258"/>
            <ac:spMk id="25" creationId="{B61A74B3-E247-44D4-8C48-FAE8E2056401}"/>
          </ac:spMkLst>
        </pc:spChg>
        <pc:picChg chg="add del mod">
          <ac:chgData name="divna uletilovic" userId="f9f3a0fe3f37fb83" providerId="Windows Live" clId="Web-{ADCA54A5-7148-4C1D-B0E3-AFC4AAD58800}" dt="2020-05-11T16:21:35.217" v="284"/>
          <ac:picMkLst>
            <pc:docMk/>
            <pc:sldMk cId="899973146" sldId="258"/>
            <ac:picMk id="3" creationId="{D7EC9D62-3981-4FFD-84A1-6F29F0587AB6}"/>
          </ac:picMkLst>
        </pc:picChg>
        <pc:picChg chg="add del mod">
          <ac:chgData name="divna uletilovic" userId="f9f3a0fe3f37fb83" providerId="Windows Live" clId="Web-{ADCA54A5-7148-4C1D-B0E3-AFC4AAD58800}" dt="2020-05-11T16:21:47.716" v="286"/>
          <ac:picMkLst>
            <pc:docMk/>
            <pc:sldMk cId="899973146" sldId="258"/>
            <ac:picMk id="5" creationId="{90CB9F70-7D29-4A7A-9DDE-D4C3B27612ED}"/>
          </ac:picMkLst>
        </pc:picChg>
        <pc:picChg chg="add">
          <ac:chgData name="divna uletilovic" userId="f9f3a0fe3f37fb83" providerId="Windows Live" clId="Web-{ADCA54A5-7148-4C1D-B0E3-AFC4AAD58800}" dt="2020-05-11T16:17:47.449" v="282"/>
          <ac:picMkLst>
            <pc:docMk/>
            <pc:sldMk cId="899973146" sldId="258"/>
            <ac:picMk id="7" creationId="{91B28F63-CF00-448F-B141-FE33C33B1891}"/>
          </ac:picMkLst>
        </pc:picChg>
        <pc:picChg chg="add mod">
          <ac:chgData name="divna uletilovic" userId="f9f3a0fe3f37fb83" providerId="Windows Live" clId="Web-{ADCA54A5-7148-4C1D-B0E3-AFC4AAD58800}" dt="2020-05-11T16:22:28.717" v="295" actId="14100"/>
          <ac:picMkLst>
            <pc:docMk/>
            <pc:sldMk cId="899973146" sldId="258"/>
            <ac:picMk id="8" creationId="{D68B3AE2-6D52-4B74-AD17-CA90C9129BCC}"/>
          </ac:picMkLst>
        </pc:picChg>
        <pc:picChg chg="add">
          <ac:chgData name="divna uletilovic" userId="f9f3a0fe3f37fb83" providerId="Windows Live" clId="Web-{ADCA54A5-7148-4C1D-B0E3-AFC4AAD58800}" dt="2020-05-11T16:17:47.449" v="282"/>
          <ac:picMkLst>
            <pc:docMk/>
            <pc:sldMk cId="899973146" sldId="258"/>
            <ac:picMk id="9" creationId="{2AE609E2-8522-44E4-9077-980E5BCF3E14}"/>
          </ac:picMkLst>
        </pc:picChg>
        <pc:picChg chg="add">
          <ac:chgData name="divna uletilovic" userId="f9f3a0fe3f37fb83" providerId="Windows Live" clId="Web-{ADCA54A5-7148-4C1D-B0E3-AFC4AAD58800}" dt="2020-05-11T16:17:47.449" v="282"/>
          <ac:picMkLst>
            <pc:docMk/>
            <pc:sldMk cId="899973146" sldId="258"/>
            <ac:picMk id="13" creationId="{8949AD42-25FD-4C3D-9EEE-B7FEC5809988}"/>
          </ac:picMkLst>
        </pc:picChg>
        <pc:picChg chg="add">
          <ac:chgData name="divna uletilovic" userId="f9f3a0fe3f37fb83" providerId="Windows Live" clId="Web-{ADCA54A5-7148-4C1D-B0E3-AFC4AAD58800}" dt="2020-05-11T16:17:47.449" v="282"/>
          <ac:picMkLst>
            <pc:docMk/>
            <pc:sldMk cId="899973146" sldId="258"/>
            <ac:picMk id="15" creationId="{6AC7D913-60B7-4603-881B-831DA5D3A940}"/>
          </ac:picMkLst>
        </pc:picChg>
      </pc:sldChg>
      <pc:sldChg chg="modSp new">
        <pc:chgData name="divna uletilovic" userId="f9f3a0fe3f37fb83" providerId="Windows Live" clId="Web-{ADCA54A5-7148-4C1D-B0E3-AFC4AAD58800}" dt="2020-05-11T16:23:59.686" v="316" actId="20577"/>
        <pc:sldMkLst>
          <pc:docMk/>
          <pc:sldMk cId="1234154306" sldId="259"/>
        </pc:sldMkLst>
        <pc:spChg chg="mod">
          <ac:chgData name="divna uletilovic" userId="f9f3a0fe3f37fb83" providerId="Windows Live" clId="Web-{ADCA54A5-7148-4C1D-B0E3-AFC4AAD58800}" dt="2020-05-11T16:23:59.686" v="316" actId="20577"/>
          <ac:spMkLst>
            <pc:docMk/>
            <pc:sldMk cId="1234154306" sldId="259"/>
            <ac:spMk id="2" creationId="{5CD4D434-CEE0-421F-8EF7-43691E1D9833}"/>
          </ac:spMkLst>
        </pc:spChg>
      </pc:sldChg>
      <pc:sldMasterChg chg="del delSldLayout">
        <pc:chgData name="divna uletilovic" userId="f9f3a0fe3f37fb83" providerId="Windows Live" clId="Web-{ADCA54A5-7148-4C1D-B0E3-AFC4AAD58800}" dt="2020-05-11T16:04:44.039" v="2"/>
        <pc:sldMasterMkLst>
          <pc:docMk/>
          <pc:sldMasterMk cId="2460954070" sldId="2147483660"/>
        </pc:sldMasterMkLst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ivna uletilovic" userId="f9f3a0fe3f37fb83" providerId="Windows Live" clId="Web-{ADCA54A5-7148-4C1D-B0E3-AFC4AAD58800}" dt="2020-05-11T16:04:44.039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 modSldLayout">
        <pc:chgData name="divna uletilovic" userId="f9f3a0fe3f37fb83" providerId="Windows Live" clId="Web-{ADCA54A5-7148-4C1D-B0E3-AFC4AAD58800}" dt="2020-05-11T16:08:17.915" v="72"/>
        <pc:sldMasterMkLst>
          <pc:docMk/>
          <pc:sldMasterMk cId="3206460670" sldId="2147483672"/>
        </pc:sldMasterMkLst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2914897500" sldId="2147483673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1991985724" sldId="2147483674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2039297919" sldId="2147483675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648137059" sldId="2147483676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1486194479" sldId="2147483677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2420045863" sldId="2147483678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3533249414" sldId="2147483679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571554573" sldId="2147483680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769371112" sldId="2147483681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2678092815" sldId="2147483682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1307233911" sldId="2147483683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1942958089" sldId="2147483684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4205212832" sldId="2147483685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603861811" sldId="2147483686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1176846588" sldId="2147483687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2432250313" sldId="2147483688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17.915" v="72"/>
          <pc:sldLayoutMkLst>
            <pc:docMk/>
            <pc:sldMasterMk cId="3206460670" sldId="2147483672"/>
            <pc:sldLayoutMk cId="3776311659" sldId="2147483689"/>
          </pc:sldLayoutMkLst>
        </pc:sldLayoutChg>
      </pc:sldMasterChg>
      <pc:sldMasterChg chg="add del addSldLayout delSldLayout modSldLayout">
        <pc:chgData name="divna uletilovic" userId="f9f3a0fe3f37fb83" providerId="Windows Live" clId="Web-{ADCA54A5-7148-4C1D-B0E3-AFC4AAD58800}" dt="2020-05-11T16:08:24.228" v="73"/>
        <pc:sldMasterMkLst>
          <pc:docMk/>
          <pc:sldMasterMk cId="2205592349" sldId="2147483690"/>
        </pc:sldMasterMkLst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1718671547" sldId="2147483691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2056243446" sldId="2147483692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2926983691" sldId="2147483693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557631723" sldId="2147483694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3589836888" sldId="2147483695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2635077057" sldId="2147483696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369685755" sldId="2147483697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1595337441" sldId="2147483698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264277537" sldId="2147483699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2621670549" sldId="2147483700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799449815" sldId="2147483701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1050240858" sldId="2147483702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1526806960" sldId="2147483703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3907803980" sldId="2147483704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1818862415" sldId="2147483705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1099303166" sldId="2147483706"/>
          </pc:sldLayoutMkLst>
        </pc:sldLayoutChg>
        <pc:sldLayoutChg chg="add del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2205592349" sldId="2147483690"/>
            <pc:sldLayoutMk cId="3039347925" sldId="2147483707"/>
          </pc:sldLayoutMkLst>
        </pc:sldLayoutChg>
      </pc:sldMasterChg>
      <pc:sldMasterChg chg="add addSldLayout modSldLayout">
        <pc:chgData name="divna uletilovic" userId="f9f3a0fe3f37fb83" providerId="Windows Live" clId="Web-{ADCA54A5-7148-4C1D-B0E3-AFC4AAD58800}" dt="2020-05-11T16:08:24.228" v="73"/>
        <pc:sldMasterMkLst>
          <pc:docMk/>
          <pc:sldMasterMk cId="4134972367" sldId="2147483708"/>
        </pc:sldMasterMkLst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469280913" sldId="2147483709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953692401" sldId="2147483710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560419618" sldId="2147483711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682236461" sldId="2147483712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3803207268" sldId="2147483713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218843071" sldId="2147483714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493146248" sldId="2147483715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182110218" sldId="2147483716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518308822" sldId="2147483717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515140685" sldId="2147483718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072146376" sldId="2147483719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498672338" sldId="2147483720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1894158475" sldId="2147483721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813528753" sldId="2147483722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3408218794" sldId="2147483723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2537412570" sldId="2147483724"/>
          </pc:sldLayoutMkLst>
        </pc:sldLayoutChg>
        <pc:sldLayoutChg chg="add mod replId">
          <pc:chgData name="divna uletilovic" userId="f9f3a0fe3f37fb83" providerId="Windows Live" clId="Web-{ADCA54A5-7148-4C1D-B0E3-AFC4AAD58800}" dt="2020-05-11T16:08:24.228" v="73"/>
          <pc:sldLayoutMkLst>
            <pc:docMk/>
            <pc:sldMasterMk cId="4134972367" sldId="2147483708"/>
            <pc:sldLayoutMk cId="505306652" sldId="2147483725"/>
          </pc:sldLayoutMkLst>
        </pc:sldLayoutChg>
      </pc:sldMasterChg>
    </pc:docChg>
  </pc:docChgLst>
  <pc:docChgLst>
    <pc:chgData name="divna uletilovic" userId="f9f3a0fe3f37fb83" providerId="Windows Live" clId="Web-{358A230B-47C9-49E2-9DE0-6DD386F98E86}"/>
    <pc:docChg chg="modSld addMainMaster delMainMaster">
      <pc:chgData name="divna uletilovic" userId="f9f3a0fe3f37fb83" providerId="Windows Live" clId="Web-{358A230B-47C9-49E2-9DE0-6DD386F98E86}" dt="2020-05-11T21:03:06.523" v="3"/>
      <pc:docMkLst>
        <pc:docMk/>
      </pc:docMkLst>
      <pc:sldChg chg="modSp mod modClrScheme chgLayout">
        <pc:chgData name="divna uletilovic" userId="f9f3a0fe3f37fb83" providerId="Windows Live" clId="Web-{358A230B-47C9-49E2-9DE0-6DD386F98E86}" dt="2020-05-11T21:01:54.945" v="0"/>
        <pc:sldMkLst>
          <pc:docMk/>
          <pc:sldMk cId="109857222" sldId="256"/>
        </pc:sldMkLst>
        <pc:spChg chg="mod ord">
          <ac:chgData name="divna uletilovic" userId="f9f3a0fe3f37fb83" providerId="Windows Live" clId="Web-{358A230B-47C9-49E2-9DE0-6DD386F98E86}" dt="2020-05-11T21:01:54.945" v="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divna uletilovic" userId="f9f3a0fe3f37fb83" providerId="Windows Live" clId="Web-{358A230B-47C9-49E2-9DE0-6DD386F98E86}" dt="2020-05-11T21:01:54.945" v="0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delDesignElem chgLayout">
        <pc:chgData name="divna uletilovic" userId="f9f3a0fe3f37fb83" providerId="Windows Live" clId="Web-{358A230B-47C9-49E2-9DE0-6DD386F98E86}" dt="2020-05-11T21:03:06.523" v="3"/>
        <pc:sldMkLst>
          <pc:docMk/>
          <pc:sldMk cId="3185506144" sldId="257"/>
        </pc:sldMkLst>
        <pc:spChg chg="mod ord">
          <ac:chgData name="divna uletilovic" userId="f9f3a0fe3f37fb83" providerId="Windows Live" clId="Web-{358A230B-47C9-49E2-9DE0-6DD386F98E86}" dt="2020-05-11T21:03:06.523" v="3"/>
          <ac:spMkLst>
            <pc:docMk/>
            <pc:sldMk cId="3185506144" sldId="257"/>
            <ac:spMk id="2" creationId="{736BCB8A-7392-426F-9B79-D8FF89DDB326}"/>
          </ac:spMkLst>
        </pc:spChg>
        <pc:spChg chg="add">
          <ac:chgData name="divna uletilovic" userId="f9f3a0fe3f37fb83" providerId="Windows Live" clId="Web-{358A230B-47C9-49E2-9DE0-6DD386F98E86}" dt="2020-05-11T21:03:06.523" v="3"/>
          <ac:spMkLst>
            <pc:docMk/>
            <pc:sldMk cId="3185506144" sldId="257"/>
            <ac:spMk id="7" creationId="{4AC0CD9D-7610-4620-93B4-798CCD9AB581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3185506144" sldId="257"/>
            <ac:spMk id="12" creationId="{4AC0CD9D-7610-4620-93B4-798CCD9AB581}"/>
          </ac:spMkLst>
        </pc:spChg>
        <pc:spChg chg="add">
          <ac:chgData name="divna uletilovic" userId="f9f3a0fe3f37fb83" providerId="Windows Live" clId="Web-{358A230B-47C9-49E2-9DE0-6DD386F98E86}" dt="2020-05-11T21:03:06.523" v="3"/>
          <ac:spMkLst>
            <pc:docMk/>
            <pc:sldMk cId="3185506144" sldId="257"/>
            <ac:spMk id="13" creationId="{DE4D62F9-188E-4530-84C2-24BDEE4BEB82}"/>
          </ac:spMkLst>
        </pc:spChg>
        <pc:spChg chg="add">
          <ac:chgData name="divna uletilovic" userId="f9f3a0fe3f37fb83" providerId="Windows Live" clId="Web-{358A230B-47C9-49E2-9DE0-6DD386F98E86}" dt="2020-05-11T21:03:06.523" v="3"/>
          <ac:spMkLst>
            <pc:docMk/>
            <pc:sldMk cId="3185506144" sldId="257"/>
            <ac:spMk id="15" creationId="{D67CA421-FA2B-47ED-A101-F8BBEBB2976B}"/>
          </ac:spMkLst>
        </pc:spChg>
        <pc:spChg chg="add">
          <ac:chgData name="divna uletilovic" userId="f9f3a0fe3f37fb83" providerId="Windows Live" clId="Web-{358A230B-47C9-49E2-9DE0-6DD386F98E86}" dt="2020-05-11T21:03:06.523" v="3"/>
          <ac:spMkLst>
            <pc:docMk/>
            <pc:sldMk cId="3185506144" sldId="257"/>
            <ac:spMk id="17" creationId="{12425D82-CD5E-45A4-9542-70951E59F2D1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3185506144" sldId="257"/>
            <ac:spMk id="18" creationId="{DE4D62F9-188E-4530-84C2-24BDEE4BEB82}"/>
          </ac:spMkLst>
        </pc:spChg>
        <pc:spChg chg="add">
          <ac:chgData name="divna uletilovic" userId="f9f3a0fe3f37fb83" providerId="Windows Live" clId="Web-{358A230B-47C9-49E2-9DE0-6DD386F98E86}" dt="2020-05-11T21:03:06.523" v="3"/>
          <ac:spMkLst>
            <pc:docMk/>
            <pc:sldMk cId="3185506144" sldId="257"/>
            <ac:spMk id="19" creationId="{221DB897-A621-4D5F-AC81-91199AC4370E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3185506144" sldId="257"/>
            <ac:spMk id="20" creationId="{757B325C-3E35-45CF-9D07-3BCB281F3B9C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3185506144" sldId="257"/>
            <ac:spMk id="22" creationId="{C24BEC42-AFF3-40D1-93A2-A27A42E1E23C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3185506144" sldId="257"/>
            <ac:spMk id="24" creationId="{608F427C-1EC9-4280-9367-F2B3AA063E82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3185506144" sldId="257"/>
            <ac:spMk id="26" creationId="{F98810A7-E114-447A-A7D6-69B27CFB5650}"/>
          </ac:spMkLst>
        </pc:spChg>
        <pc:picChg chg="mod">
          <ac:chgData name="divna uletilovic" userId="f9f3a0fe3f37fb83" providerId="Windows Live" clId="Web-{358A230B-47C9-49E2-9DE0-6DD386F98E86}" dt="2020-05-11T21:03:06.523" v="3"/>
          <ac:picMkLst>
            <pc:docMk/>
            <pc:sldMk cId="3185506144" sldId="257"/>
            <ac:picMk id="3" creationId="{FA3FCADD-47F6-4502-BC3A-444A11C988A8}"/>
          </ac:picMkLst>
        </pc:picChg>
        <pc:picChg chg="add">
          <ac:chgData name="divna uletilovic" userId="f9f3a0fe3f37fb83" providerId="Windows Live" clId="Web-{358A230B-47C9-49E2-9DE0-6DD386F98E86}" dt="2020-05-11T21:03:06.523" v="3"/>
          <ac:picMkLst>
            <pc:docMk/>
            <pc:sldMk cId="3185506144" sldId="257"/>
            <ac:picMk id="5" creationId="{41B68C77-138E-4BF7-A276-BD0C78A4219F}"/>
          </ac:picMkLst>
        </pc:picChg>
        <pc:picChg chg="add">
          <ac:chgData name="divna uletilovic" userId="f9f3a0fe3f37fb83" providerId="Windows Live" clId="Web-{358A230B-47C9-49E2-9DE0-6DD386F98E86}" dt="2020-05-11T21:03:06.523" v="3"/>
          <ac:picMkLst>
            <pc:docMk/>
            <pc:sldMk cId="3185506144" sldId="257"/>
            <ac:picMk id="6" creationId="{7C268552-D473-46ED-B1B8-422042C4DEF1}"/>
          </ac:picMkLst>
        </pc:picChg>
        <pc:picChg chg="del">
          <ac:chgData name="divna uletilovic" userId="f9f3a0fe3f37fb83" providerId="Windows Live" clId="Web-{358A230B-47C9-49E2-9DE0-6DD386F98E86}" dt="2020-05-11T21:01:54.945" v="0"/>
          <ac:picMkLst>
            <pc:docMk/>
            <pc:sldMk cId="3185506144" sldId="257"/>
            <ac:picMk id="8" creationId="{41B68C77-138E-4BF7-A276-BD0C78A4219F}"/>
          </ac:picMkLst>
        </pc:picChg>
        <pc:picChg chg="add">
          <ac:chgData name="divna uletilovic" userId="f9f3a0fe3f37fb83" providerId="Windows Live" clId="Web-{358A230B-47C9-49E2-9DE0-6DD386F98E86}" dt="2020-05-11T21:03:06.523" v="3"/>
          <ac:picMkLst>
            <pc:docMk/>
            <pc:sldMk cId="3185506144" sldId="257"/>
            <ac:picMk id="9" creationId="{B9238B3E-24AA-439A-B527-6C5DF6D72145}"/>
          </ac:picMkLst>
        </pc:picChg>
        <pc:picChg chg="del">
          <ac:chgData name="divna uletilovic" userId="f9f3a0fe3f37fb83" providerId="Windows Live" clId="Web-{358A230B-47C9-49E2-9DE0-6DD386F98E86}" dt="2020-05-11T21:01:54.945" v="0"/>
          <ac:picMkLst>
            <pc:docMk/>
            <pc:sldMk cId="3185506144" sldId="257"/>
            <ac:picMk id="10" creationId="{7C268552-D473-46ED-B1B8-422042C4DEF1}"/>
          </ac:picMkLst>
        </pc:picChg>
        <pc:picChg chg="add">
          <ac:chgData name="divna uletilovic" userId="f9f3a0fe3f37fb83" providerId="Windows Live" clId="Web-{358A230B-47C9-49E2-9DE0-6DD386F98E86}" dt="2020-05-11T21:03:06.523" v="3"/>
          <ac:picMkLst>
            <pc:docMk/>
            <pc:sldMk cId="3185506144" sldId="257"/>
            <ac:picMk id="11" creationId="{69F01145-BEA3-4CBF-AA21-10077B948CA8}"/>
          </ac:picMkLst>
        </pc:picChg>
        <pc:picChg chg="del">
          <ac:chgData name="divna uletilovic" userId="f9f3a0fe3f37fb83" providerId="Windows Live" clId="Web-{358A230B-47C9-49E2-9DE0-6DD386F98E86}" dt="2020-05-11T21:01:54.945" v="0"/>
          <ac:picMkLst>
            <pc:docMk/>
            <pc:sldMk cId="3185506144" sldId="257"/>
            <ac:picMk id="14" creationId="{B9238B3E-24AA-439A-B527-6C5DF6D72145}"/>
          </ac:picMkLst>
        </pc:picChg>
        <pc:picChg chg="del">
          <ac:chgData name="divna uletilovic" userId="f9f3a0fe3f37fb83" providerId="Windows Live" clId="Web-{358A230B-47C9-49E2-9DE0-6DD386F98E86}" dt="2020-05-11T21:01:54.945" v="0"/>
          <ac:picMkLst>
            <pc:docMk/>
            <pc:sldMk cId="3185506144" sldId="257"/>
            <ac:picMk id="16" creationId="{69F01145-BEA3-4CBF-AA21-10077B948CA8}"/>
          </ac:picMkLst>
        </pc:picChg>
      </pc:sldChg>
      <pc:sldChg chg="addSp delSp modSp mod setBg delDesignElem chgLayout">
        <pc:chgData name="divna uletilovic" userId="f9f3a0fe3f37fb83" providerId="Windows Live" clId="Web-{358A230B-47C9-49E2-9DE0-6DD386F98E86}" dt="2020-05-11T21:02:31.679" v="2"/>
        <pc:sldMkLst>
          <pc:docMk/>
          <pc:sldMk cId="899973146" sldId="258"/>
        </pc:sldMkLst>
        <pc:spChg chg="mod ord">
          <ac:chgData name="divna uletilovic" userId="f9f3a0fe3f37fb83" providerId="Windows Live" clId="Web-{358A230B-47C9-49E2-9DE0-6DD386F98E86}" dt="2020-05-11T21:02:31.679" v="2"/>
          <ac:spMkLst>
            <pc:docMk/>
            <pc:sldMk cId="899973146" sldId="258"/>
            <ac:spMk id="2" creationId="{27E6E367-FD51-4777-A65A-DE2F01929C8D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899973146" sldId="258"/>
            <ac:spMk id="11" creationId="{4FA533C5-33E3-4611-AF9F-72811D8B26A6}"/>
          </ac:spMkLst>
        </pc:spChg>
        <pc:spChg chg="add">
          <ac:chgData name="divna uletilovic" userId="f9f3a0fe3f37fb83" providerId="Windows Live" clId="Web-{358A230B-47C9-49E2-9DE0-6DD386F98E86}" dt="2020-05-11T21:02:31.679" v="2"/>
          <ac:spMkLst>
            <pc:docMk/>
            <pc:sldMk cId="899973146" sldId="258"/>
            <ac:spMk id="14" creationId="{4AC0CD9D-7610-4620-93B4-798CCD9AB581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899973146" sldId="258"/>
            <ac:spMk id="17" creationId="{87F0FDC4-AD8C-47D9-9131-623C98ADB0AE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899973146" sldId="258"/>
            <ac:spMk id="19" creationId="{DE27238C-8EAF-4098-86E6-7723B7DAE601}"/>
          </ac:spMkLst>
        </pc:spChg>
        <pc:spChg chg="add">
          <ac:chgData name="divna uletilovic" userId="f9f3a0fe3f37fb83" providerId="Windows Live" clId="Web-{358A230B-47C9-49E2-9DE0-6DD386F98E86}" dt="2020-05-11T21:02:31.679" v="2"/>
          <ac:spMkLst>
            <pc:docMk/>
            <pc:sldMk cId="899973146" sldId="258"/>
            <ac:spMk id="20" creationId="{DE4D62F9-188E-4530-84C2-24BDEE4BEB82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899973146" sldId="258"/>
            <ac:spMk id="21" creationId="{992F97B1-1891-4FCC-9E5F-BA97EDB48F89}"/>
          </ac:spMkLst>
        </pc:spChg>
        <pc:spChg chg="add">
          <ac:chgData name="divna uletilovic" userId="f9f3a0fe3f37fb83" providerId="Windows Live" clId="Web-{358A230B-47C9-49E2-9DE0-6DD386F98E86}" dt="2020-05-11T21:02:31.679" v="2"/>
          <ac:spMkLst>
            <pc:docMk/>
            <pc:sldMk cId="899973146" sldId="258"/>
            <ac:spMk id="22" creationId="{DE92A8BB-07B9-40DB-984F-2CB1A2535B9E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899973146" sldId="258"/>
            <ac:spMk id="23" creationId="{78C6C821-FEE1-4EB6-9590-C021440C77DE}"/>
          </ac:spMkLst>
        </pc:spChg>
        <pc:spChg chg="del">
          <ac:chgData name="divna uletilovic" userId="f9f3a0fe3f37fb83" providerId="Windows Live" clId="Web-{358A230B-47C9-49E2-9DE0-6DD386F98E86}" dt="2020-05-11T21:01:54.945" v="0"/>
          <ac:spMkLst>
            <pc:docMk/>
            <pc:sldMk cId="899973146" sldId="258"/>
            <ac:spMk id="25" creationId="{B61A74B3-E247-44D4-8C48-FAE8E2056401}"/>
          </ac:spMkLst>
        </pc:spChg>
        <pc:spChg chg="add">
          <ac:chgData name="divna uletilovic" userId="f9f3a0fe3f37fb83" providerId="Windows Live" clId="Web-{358A230B-47C9-49E2-9DE0-6DD386F98E86}" dt="2020-05-11T21:02:31.679" v="2"/>
          <ac:spMkLst>
            <pc:docMk/>
            <pc:sldMk cId="899973146" sldId="258"/>
            <ac:spMk id="27" creationId="{2CDDB745-6C26-4B79-9EF2-08E3E4AB9024}"/>
          </ac:spMkLst>
        </pc:spChg>
        <pc:spChg chg="add">
          <ac:chgData name="divna uletilovic" userId="f9f3a0fe3f37fb83" providerId="Windows Live" clId="Web-{358A230B-47C9-49E2-9DE0-6DD386F98E86}" dt="2020-05-11T21:02:31.679" v="2"/>
          <ac:spMkLst>
            <pc:docMk/>
            <pc:sldMk cId="899973146" sldId="258"/>
            <ac:spMk id="29" creationId="{80B3FE6C-0A59-4114-88CB-3C3172D6AFF8}"/>
          </ac:spMkLst>
        </pc:spChg>
        <pc:spChg chg="add">
          <ac:chgData name="divna uletilovic" userId="f9f3a0fe3f37fb83" providerId="Windows Live" clId="Web-{358A230B-47C9-49E2-9DE0-6DD386F98E86}" dt="2020-05-11T21:02:31.679" v="2"/>
          <ac:spMkLst>
            <pc:docMk/>
            <pc:sldMk cId="899973146" sldId="258"/>
            <ac:spMk id="31" creationId="{DDA3A238-516A-4076-B3C2-230D913508F2}"/>
          </ac:spMkLst>
        </pc:spChg>
        <pc:picChg chg="del">
          <ac:chgData name="divna uletilovic" userId="f9f3a0fe3f37fb83" providerId="Windows Live" clId="Web-{358A230B-47C9-49E2-9DE0-6DD386F98E86}" dt="2020-05-11T21:01:54.945" v="0"/>
          <ac:picMkLst>
            <pc:docMk/>
            <pc:sldMk cId="899973146" sldId="258"/>
            <ac:picMk id="7" creationId="{91B28F63-CF00-448F-B141-FE33C33B1891}"/>
          </ac:picMkLst>
        </pc:picChg>
        <pc:picChg chg="mod">
          <ac:chgData name="divna uletilovic" userId="f9f3a0fe3f37fb83" providerId="Windows Live" clId="Web-{358A230B-47C9-49E2-9DE0-6DD386F98E86}" dt="2020-05-11T21:02:31.679" v="2"/>
          <ac:picMkLst>
            <pc:docMk/>
            <pc:sldMk cId="899973146" sldId="258"/>
            <ac:picMk id="8" creationId="{D68B3AE2-6D52-4B74-AD17-CA90C9129BCC}"/>
          </ac:picMkLst>
        </pc:picChg>
        <pc:picChg chg="del">
          <ac:chgData name="divna uletilovic" userId="f9f3a0fe3f37fb83" providerId="Windows Live" clId="Web-{358A230B-47C9-49E2-9DE0-6DD386F98E86}" dt="2020-05-11T21:01:54.945" v="0"/>
          <ac:picMkLst>
            <pc:docMk/>
            <pc:sldMk cId="899973146" sldId="258"/>
            <ac:picMk id="9" creationId="{2AE609E2-8522-44E4-9077-980E5BCF3E14}"/>
          </ac:picMkLst>
        </pc:picChg>
        <pc:picChg chg="add">
          <ac:chgData name="divna uletilovic" userId="f9f3a0fe3f37fb83" providerId="Windows Live" clId="Web-{358A230B-47C9-49E2-9DE0-6DD386F98E86}" dt="2020-05-11T21:02:31.679" v="2"/>
          <ac:picMkLst>
            <pc:docMk/>
            <pc:sldMk cId="899973146" sldId="258"/>
            <ac:picMk id="10" creationId="{41B68C77-138E-4BF7-A276-BD0C78A4219F}"/>
          </ac:picMkLst>
        </pc:picChg>
        <pc:picChg chg="add">
          <ac:chgData name="divna uletilovic" userId="f9f3a0fe3f37fb83" providerId="Windows Live" clId="Web-{358A230B-47C9-49E2-9DE0-6DD386F98E86}" dt="2020-05-11T21:02:31.679" v="2"/>
          <ac:picMkLst>
            <pc:docMk/>
            <pc:sldMk cId="899973146" sldId="258"/>
            <ac:picMk id="12" creationId="{7C268552-D473-46ED-B1B8-422042C4DEF1}"/>
          </ac:picMkLst>
        </pc:picChg>
        <pc:picChg chg="del">
          <ac:chgData name="divna uletilovic" userId="f9f3a0fe3f37fb83" providerId="Windows Live" clId="Web-{358A230B-47C9-49E2-9DE0-6DD386F98E86}" dt="2020-05-11T21:01:54.945" v="0"/>
          <ac:picMkLst>
            <pc:docMk/>
            <pc:sldMk cId="899973146" sldId="258"/>
            <ac:picMk id="13" creationId="{8949AD42-25FD-4C3D-9EEE-B7FEC5809988}"/>
          </ac:picMkLst>
        </pc:picChg>
        <pc:picChg chg="del">
          <ac:chgData name="divna uletilovic" userId="f9f3a0fe3f37fb83" providerId="Windows Live" clId="Web-{358A230B-47C9-49E2-9DE0-6DD386F98E86}" dt="2020-05-11T21:01:54.945" v="0"/>
          <ac:picMkLst>
            <pc:docMk/>
            <pc:sldMk cId="899973146" sldId="258"/>
            <ac:picMk id="15" creationId="{6AC7D913-60B7-4603-881B-831DA5D3A940}"/>
          </ac:picMkLst>
        </pc:picChg>
        <pc:picChg chg="add">
          <ac:chgData name="divna uletilovic" userId="f9f3a0fe3f37fb83" providerId="Windows Live" clId="Web-{358A230B-47C9-49E2-9DE0-6DD386F98E86}" dt="2020-05-11T21:02:31.679" v="2"/>
          <ac:picMkLst>
            <pc:docMk/>
            <pc:sldMk cId="899973146" sldId="258"/>
            <ac:picMk id="16" creationId="{B9238B3E-24AA-439A-B527-6C5DF6D72145}"/>
          </ac:picMkLst>
        </pc:picChg>
        <pc:picChg chg="add">
          <ac:chgData name="divna uletilovic" userId="f9f3a0fe3f37fb83" providerId="Windows Live" clId="Web-{358A230B-47C9-49E2-9DE0-6DD386F98E86}" dt="2020-05-11T21:02:31.679" v="2"/>
          <ac:picMkLst>
            <pc:docMk/>
            <pc:sldMk cId="899973146" sldId="258"/>
            <ac:picMk id="18" creationId="{69F01145-BEA3-4CBF-AA21-10077B948CA8}"/>
          </ac:picMkLst>
        </pc:picChg>
      </pc:sldChg>
      <pc:sldChg chg="addSp delSp modSp mod setBg modClrScheme chgLayout">
        <pc:chgData name="divna uletilovic" userId="f9f3a0fe3f37fb83" providerId="Windows Live" clId="Web-{358A230B-47C9-49E2-9DE0-6DD386F98E86}" dt="2020-05-11T21:02:06.663" v="1"/>
        <pc:sldMkLst>
          <pc:docMk/>
          <pc:sldMk cId="1234154306" sldId="259"/>
        </pc:sldMkLst>
        <pc:spChg chg="mod ord">
          <ac:chgData name="divna uletilovic" userId="f9f3a0fe3f37fb83" providerId="Windows Live" clId="Web-{358A230B-47C9-49E2-9DE0-6DD386F98E86}" dt="2020-05-11T21:02:06.663" v="1"/>
          <ac:spMkLst>
            <pc:docMk/>
            <pc:sldMk cId="1234154306" sldId="259"/>
            <ac:spMk id="2" creationId="{5CD4D434-CEE0-421F-8EF7-43691E1D9833}"/>
          </ac:spMkLst>
        </pc:spChg>
        <pc:spChg chg="del mod ord">
          <ac:chgData name="divna uletilovic" userId="f9f3a0fe3f37fb83" providerId="Windows Live" clId="Web-{358A230B-47C9-49E2-9DE0-6DD386F98E86}" dt="2020-05-11T21:02:06.663" v="1"/>
          <ac:spMkLst>
            <pc:docMk/>
            <pc:sldMk cId="1234154306" sldId="259"/>
            <ac:spMk id="3" creationId="{47DDBEC0-2A2B-4D6F-974A-7E02F40F92BA}"/>
          </ac:spMkLst>
        </pc:spChg>
        <pc:graphicFrameChg chg="add">
          <ac:chgData name="divna uletilovic" userId="f9f3a0fe3f37fb83" providerId="Windows Live" clId="Web-{358A230B-47C9-49E2-9DE0-6DD386F98E86}" dt="2020-05-11T21:02:06.663" v="1"/>
          <ac:graphicFrameMkLst>
            <pc:docMk/>
            <pc:sldMk cId="1234154306" sldId="259"/>
            <ac:graphicFrameMk id="5" creationId="{83FB5046-88D9-4C0C-977B-A6CDCEE3F9A1}"/>
          </ac:graphicFrameMkLst>
        </pc:graphicFrameChg>
      </pc:sldChg>
      <pc:sldMasterChg chg="del delSldLayout">
        <pc:chgData name="divna uletilovic" userId="f9f3a0fe3f37fb83" providerId="Windows Live" clId="Web-{358A230B-47C9-49E2-9DE0-6DD386F98E86}" dt="2020-05-11T21:01:54.945" v="0"/>
        <pc:sldMasterMkLst>
          <pc:docMk/>
          <pc:sldMasterMk cId="4134972367" sldId="2147483708"/>
        </pc:sldMasterMkLst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469280913" sldId="2147483709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953692401" sldId="2147483710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560419618" sldId="2147483711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682236461" sldId="2147483712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3803207268" sldId="2147483713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218843071" sldId="2147483714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493146248" sldId="2147483715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182110218" sldId="2147483716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518308822" sldId="2147483717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515140685" sldId="2147483718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072146376" sldId="2147483719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498672338" sldId="2147483720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1894158475" sldId="2147483721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813528753" sldId="2147483722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3408218794" sldId="2147483723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2537412570" sldId="2147483724"/>
          </pc:sldLayoutMkLst>
        </pc:sldLayoutChg>
        <pc:sldLayoutChg chg="del">
          <pc:chgData name="divna uletilovic" userId="f9f3a0fe3f37fb83" providerId="Windows Live" clId="Web-{358A230B-47C9-49E2-9DE0-6DD386F98E86}" dt="2020-05-11T21:01:54.945" v="0"/>
          <pc:sldLayoutMkLst>
            <pc:docMk/>
            <pc:sldMasterMk cId="4134972367" sldId="2147483708"/>
            <pc:sldLayoutMk cId="505306652" sldId="2147483725"/>
          </pc:sldLayoutMkLst>
        </pc:sldLayoutChg>
      </pc:sldMasterChg>
      <pc:sldMasterChg chg="add addSldLayout modSldLayout">
        <pc:chgData name="divna uletilovic" userId="f9f3a0fe3f37fb83" providerId="Windows Live" clId="Web-{358A230B-47C9-49E2-9DE0-6DD386F98E86}" dt="2020-05-11T21:01:54.945" v="0"/>
        <pc:sldMasterMkLst>
          <pc:docMk/>
          <pc:sldMasterMk cId="819498016" sldId="2147483726"/>
        </pc:sldMasterMkLst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2703454244" sldId="2147483727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2449957863" sldId="2147483728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3720998509" sldId="2147483729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1418859599" sldId="2147483730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4137499312" sldId="2147483731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1476146035" sldId="2147483732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2691078366" sldId="2147483733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75943877" sldId="2147483734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1961256070" sldId="2147483735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194339021" sldId="2147483736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683375412" sldId="2147483737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4084484642" sldId="2147483738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104984476" sldId="2147483739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4234868876" sldId="2147483740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901942420" sldId="2147483741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136601081" sldId="2147483742"/>
          </pc:sldLayoutMkLst>
        </pc:sldLayoutChg>
        <pc:sldLayoutChg chg="add mod replId">
          <pc:chgData name="divna uletilovic" userId="f9f3a0fe3f37fb83" providerId="Windows Live" clId="Web-{358A230B-47C9-49E2-9DE0-6DD386F98E86}" dt="2020-05-11T21:01:54.945" v="0"/>
          <pc:sldLayoutMkLst>
            <pc:docMk/>
            <pc:sldMasterMk cId="819498016" sldId="2147483726"/>
            <pc:sldLayoutMk cId="2292555966" sldId="2147483743"/>
          </pc:sldLayoutMkLst>
        </pc:sldLayoutChg>
      </pc:sldMasterChg>
    </pc:docChg>
  </pc:docChgLst>
  <pc:docChgLst>
    <pc:chgData name="divna uletilovic" userId="f9f3a0fe3f37fb83" providerId="Windows Live" clId="Web-{4EC108E5-19E8-4EBF-8A0A-B1DF28FFCEAE}"/>
    <pc:docChg chg="modSld">
      <pc:chgData name="divna uletilovic" userId="f9f3a0fe3f37fb83" providerId="Windows Live" clId="Web-{4EC108E5-19E8-4EBF-8A0A-B1DF28FFCEAE}" dt="2020-05-11T16:31:11.368" v="283" actId="20577"/>
      <pc:docMkLst>
        <pc:docMk/>
      </pc:docMkLst>
      <pc:sldChg chg="modSp">
        <pc:chgData name="divna uletilovic" userId="f9f3a0fe3f37fb83" providerId="Windows Live" clId="Web-{4EC108E5-19E8-4EBF-8A0A-B1DF28FFCEAE}" dt="2020-05-11T16:31:11.368" v="282" actId="20577"/>
        <pc:sldMkLst>
          <pc:docMk/>
          <pc:sldMk cId="1234154306" sldId="259"/>
        </pc:sldMkLst>
        <pc:spChg chg="mod">
          <ac:chgData name="divna uletilovic" userId="f9f3a0fe3f37fb83" providerId="Windows Live" clId="Web-{4EC108E5-19E8-4EBF-8A0A-B1DF28FFCEAE}" dt="2020-05-11T16:24:38.521" v="0" actId="20577"/>
          <ac:spMkLst>
            <pc:docMk/>
            <pc:sldMk cId="1234154306" sldId="259"/>
            <ac:spMk id="2" creationId="{5CD4D434-CEE0-421F-8EF7-43691E1D9833}"/>
          </ac:spMkLst>
        </pc:spChg>
        <pc:spChg chg="mod">
          <ac:chgData name="divna uletilovic" userId="f9f3a0fe3f37fb83" providerId="Windows Live" clId="Web-{4EC108E5-19E8-4EBF-8A0A-B1DF28FFCEAE}" dt="2020-05-11T16:31:11.368" v="282" actId="20577"/>
          <ac:spMkLst>
            <pc:docMk/>
            <pc:sldMk cId="1234154306" sldId="259"/>
            <ac:spMk id="3" creationId="{47DDBEC0-2A2B-4D6F-974A-7E02F40F92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24612-FA2A-4C2B-9F51-C3C3D03C9166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E862A-8729-4D4D-9648-EA292FF1C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345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33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337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84484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98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4868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1942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60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25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995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099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885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749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614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10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94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12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9498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PC\Desktop\02-B.%20A.%20Mocart-Turski%20Mars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37862" y="420892"/>
            <a:ext cx="6886968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bliqueTop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МУЗИЧКА КУЛТУРА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6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22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xmlns="" id="{DE92A8BB-07B9-40DB-984F-2CB1A2535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oie_transparent (87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71055"/>
            <a:ext cx="9462655" cy="6386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6E367-FD51-4777-A65A-DE2F0192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79" y="2737492"/>
            <a:ext cx="9182945" cy="1793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0" i="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СЛУШАЊЕ МУЗИКЕ </a:t>
            </a:r>
            <a:br>
              <a:rPr lang="en-US" sz="4800" b="0" i="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sr-Cyrl-BA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урски марш</a:t>
            </a: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4800" b="0" i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599" y="4904509"/>
            <a:ext cx="484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 smtClean="0">
                <a:latin typeface="Arial" pitchFamily="34" charset="0"/>
                <a:cs typeface="Arial" pitchFamily="34" charset="0"/>
              </a:rPr>
              <a:t>В. А. Моцарт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973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45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08909" y="318654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Волфганг Амадеус Моцарт рођен је у Аустрији у породици музичара. Рано је научио да свира клавир и виолину, а већ са пет година је компоновао и своје прве композиције. Својим умијећем свирања одушевио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публику, па су га звали чудом од дјетета.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moca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1136" y="3286558"/>
            <a:ext cx="70866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721690"/>
            <a:ext cx="7936056" cy="7995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8327" y="2479963"/>
            <a:ext cx="4156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Марш је музичко дјело које се свира уз свечано кретање цивила или у свечаној пратњи војника.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0435" y="665018"/>
            <a:ext cx="281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Шта је марш?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0" name="Picture 9" descr="mocart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0" y="1523999"/>
            <a:ext cx="7536873" cy="4239491"/>
          </a:xfrm>
          <a:prstGeom prst="rect">
            <a:avLst/>
          </a:prstGeom>
        </p:spPr>
      </p:pic>
      <p:pic>
        <p:nvPicPr>
          <p:cNvPr id="13" name="02-B. A. Mocart-Turski Ma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0806545" y="720436"/>
            <a:ext cx="644236" cy="644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5506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581891"/>
            <a:ext cx="1115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Којим инструментом се изводи композиција?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klavi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366" y="1302619"/>
            <a:ext cx="2402870" cy="2063142"/>
          </a:xfrm>
          <a:prstGeom prst="rect">
            <a:avLst/>
          </a:prstGeom>
        </p:spPr>
      </p:pic>
      <p:pic>
        <p:nvPicPr>
          <p:cNvPr id="4" name="Picture 3" descr="viol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4432" y="1219200"/>
            <a:ext cx="2117203" cy="2114384"/>
          </a:xfrm>
          <a:prstGeom prst="rect">
            <a:avLst/>
          </a:prstGeom>
        </p:spPr>
      </p:pic>
      <p:pic>
        <p:nvPicPr>
          <p:cNvPr id="5" name="Picture 4" descr="klarin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9798" y="1205346"/>
            <a:ext cx="2735074" cy="2145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5455" y="3546763"/>
            <a:ext cx="211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клавир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963" y="3574472"/>
            <a:ext cx="211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виолина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1272" y="3546764"/>
            <a:ext cx="211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кларинет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2778" y="3431457"/>
            <a:ext cx="1853379" cy="74233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909" y="4641272"/>
            <a:ext cx="11152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Какав је темпо извођења?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545" y="5306290"/>
            <a:ext cx="211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спор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545" y="5860472"/>
            <a:ext cx="211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б) брз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24124" y="5777345"/>
            <a:ext cx="1337186" cy="62702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6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22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xmlns="" id="{DE92A8BB-07B9-40DB-984F-2CB1A2535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oie_transparent (87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71055"/>
            <a:ext cx="9462655" cy="6386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96837" y="2867891"/>
            <a:ext cx="6622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Задатак за самосталан рад:</a:t>
            </a:r>
          </a:p>
          <a:p>
            <a:pPr algn="ctr"/>
            <a:endParaRPr lang="sr-Cyrl-BA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3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Послушајте композицију на цд.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9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111</Words>
  <Application>Microsoft Office PowerPoint</Application>
  <PresentationFormat>Custom</PresentationFormat>
  <Paragraphs>16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Slide 1</vt:lpstr>
      <vt:lpstr>СЛУШАЊЕ МУЗИКЕ   „Tурски марш”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WiMAX</dc:creator>
  <cp:lastModifiedBy>PC</cp:lastModifiedBy>
  <cp:revision>130</cp:revision>
  <dcterms:created xsi:type="dcterms:W3CDTF">2020-05-11T16:01:57Z</dcterms:created>
  <dcterms:modified xsi:type="dcterms:W3CDTF">2020-05-20T09:41:00Z</dcterms:modified>
</cp:coreProperties>
</file>