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9" r:id="rId4"/>
    <p:sldMasterId id="2147483725" r:id="rId5"/>
    <p:sldMasterId id="2147483751" r:id="rId6"/>
    <p:sldMasterId id="2147483777" r:id="rId7"/>
    <p:sldMasterId id="2147483790" r:id="rId8"/>
  </p:sldMasterIdLst>
  <p:sldIdLst>
    <p:sldId id="285" r:id="rId9"/>
    <p:sldId id="282" r:id="rId10"/>
    <p:sldId id="260" r:id="rId11"/>
    <p:sldId id="262" r:id="rId12"/>
    <p:sldId id="266" r:id="rId13"/>
    <p:sldId id="270" r:id="rId14"/>
    <p:sldId id="274" r:id="rId15"/>
    <p:sldId id="279" r:id="rId16"/>
    <p:sldId id="283" r:id="rId17"/>
    <p:sldId id="284" r:id="rId18"/>
    <p:sldId id="278" r:id="rId19"/>
  </p:sldIdLst>
  <p:sldSz cx="12161838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42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8817332" y="274639"/>
            <a:ext cx="2736414" cy="5851525"/>
          </a:xfrm>
        </p:spPr>
        <p:txBody>
          <a:bodyPr vert="eaVert"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608092" y="274639"/>
            <a:ext cx="8006543" cy="5851525"/>
          </a:xfrm>
        </p:spPr>
        <p:txBody>
          <a:bodyPr vert="eaVert"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301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4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6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06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0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2138" y="1692276"/>
            <a:ext cx="10337562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30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08092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4155295" y="6248400"/>
            <a:ext cx="3851249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15984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fld id="{5FAD8AA4-5186-4583-8EEB-E2550116AB1D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552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3ABB-254D-4827-A858-25B4AB9253A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7281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F6348-DD60-48DB-A0CA-D8E6B24028A1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880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71B0-691A-4BAC-BC70-AD20A939730B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1904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C9134-ADFD-45E1-B048-2A2678946C5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44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EA9A-9A9C-43CF-9484-D76EE80B9E8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828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01CDD-9843-429B-8720-C2942640F5B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1177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2170-AE07-4137-BB42-85614F57E4E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077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B581-0D2D-4C9A-851A-FB6C8D48835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666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9DCC-D3E0-4553-B473-A89609D8B65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0902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7813"/>
            <a:ext cx="2736414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7813"/>
            <a:ext cx="800654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DE2D-0DE2-43A8-8F66-DF65A449532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294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7813"/>
            <a:ext cx="10945654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fld id="{A6BF2F25-6CAA-4311-8C1D-C9DD9919A85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3987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301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4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6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06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0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2138" y="1692276"/>
            <a:ext cx="10337562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30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08092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4155295" y="6248400"/>
            <a:ext cx="3851249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15984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fld id="{5FAD8AA4-5186-4583-8EEB-E2550116AB1D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876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3ABB-254D-4827-A858-25B4AB9253A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349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F6348-DD60-48DB-A0CA-D8E6B24028A1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95734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71B0-691A-4BAC-BC70-AD20A939730B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4203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C9134-ADFD-45E1-B048-2A2678946C5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4908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EA9A-9A9C-43CF-9484-D76EE80B9E8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232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01CDD-9843-429B-8720-C2942640F5B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57971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2170-AE07-4137-BB42-85614F57E4E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858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B581-0D2D-4C9A-851A-FB6C8D48835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738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9DCC-D3E0-4553-B473-A89609D8B65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527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7813"/>
            <a:ext cx="2736414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7813"/>
            <a:ext cx="800654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DE2D-0DE2-43A8-8F66-DF65A449532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976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7813"/>
            <a:ext cx="10945654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fld id="{A6BF2F25-6CAA-4311-8C1D-C9DD9919A85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8782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301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4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6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06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0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2138" y="1692276"/>
            <a:ext cx="10337562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30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08092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4155295" y="6248400"/>
            <a:ext cx="3851249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15984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fld id="{5FAD8AA4-5186-4583-8EEB-E2550116AB1D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69005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3ABB-254D-4827-A858-25B4AB9253A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67423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F6348-DD60-48DB-A0CA-D8E6B24028A1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719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71B0-691A-4BAC-BC70-AD20A939730B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19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C9134-ADFD-45E1-B048-2A2678946C5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35581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EA9A-9A9C-43CF-9484-D76EE80B9E8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918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01CDD-9843-429B-8720-C2942640F5B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681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2170-AE07-4137-BB42-85614F57E4E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70436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B581-0D2D-4C9A-851A-FB6C8D48835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6238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9DCC-D3E0-4553-B473-A89609D8B65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71945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7813"/>
            <a:ext cx="2736414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7813"/>
            <a:ext cx="800654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DE2D-0DE2-43A8-8F66-DF65A449532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607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7813"/>
            <a:ext cx="10945654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fld id="{A6BF2F25-6CAA-4311-8C1D-C9DD9919A85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42165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301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4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6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06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0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2138" y="1692276"/>
            <a:ext cx="10337562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30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08092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4155295" y="6248400"/>
            <a:ext cx="3851249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15984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fld id="{5FAD8AA4-5186-4583-8EEB-E2550116AB1D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1314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3ABB-254D-4827-A858-25B4AB9253A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44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5" name="Čuvar mesta za tekst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F6348-DD60-48DB-A0CA-D8E6B24028A1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009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71B0-691A-4BAC-BC70-AD20A939730B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843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C9134-ADFD-45E1-B048-2A2678946C5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2737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EA9A-9A9C-43CF-9484-D76EE80B9E8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941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01CDD-9843-429B-8720-C2942640F5B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44484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2170-AE07-4137-BB42-85614F57E4E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806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B581-0D2D-4C9A-851A-FB6C8D48835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2038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9DCC-D3E0-4553-B473-A89609D8B65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3051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7813"/>
            <a:ext cx="2736414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7813"/>
            <a:ext cx="800654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DE2D-0DE2-43A8-8F66-DF65A449532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18338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7813"/>
            <a:ext cx="10945654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fld id="{A6BF2F25-6CAA-4311-8C1D-C9DD9919A85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27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301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4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6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06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0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2138" y="1692276"/>
            <a:ext cx="10337562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30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08092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4155295" y="6248400"/>
            <a:ext cx="3851249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15984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fld id="{5FAD8AA4-5186-4583-8EEB-E2550116AB1D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3918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3ABB-254D-4827-A858-25B4AB9253A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9862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F6348-DD60-48DB-A0CA-D8E6B24028A1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73386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71B0-691A-4BAC-BC70-AD20A939730B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7553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C9134-ADFD-45E1-B048-2A2678946C5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0547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EA9A-9A9C-43CF-9484-D76EE80B9E8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61197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01CDD-9843-429B-8720-C2942640F5B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83245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2170-AE07-4137-BB42-85614F57E4E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55284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B581-0D2D-4C9A-851A-FB6C8D48835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49438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9DCC-D3E0-4553-B473-A89609D8B65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75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7813"/>
            <a:ext cx="2736414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7813"/>
            <a:ext cx="800654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DE2D-0DE2-43A8-8F66-DF65A449532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071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7813"/>
            <a:ext cx="10945654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fld id="{A6BF2F25-6CAA-4311-8C1D-C9DD9919A85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34589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301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4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6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06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0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2138" y="1692276"/>
            <a:ext cx="10337562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30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08092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4155295" y="6248400"/>
            <a:ext cx="3851249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15984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fld id="{5FAD8AA4-5186-4583-8EEB-E2550116AB1D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5122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3ABB-254D-4827-A858-25B4AB9253A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9444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F6348-DD60-48DB-A0CA-D8E6B24028A1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02072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71B0-691A-4BAC-BC70-AD20A939730B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7981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C9134-ADFD-45E1-B048-2A2678946C5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02709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EA9A-9A9C-43CF-9484-D76EE80B9E8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72457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01CDD-9843-429B-8720-C2942640F5B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49628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2170-AE07-4137-BB42-85614F57E4E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08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B581-0D2D-4C9A-851A-FB6C8D48835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5088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9DCC-D3E0-4553-B473-A89609D8B65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4714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7813"/>
            <a:ext cx="2736414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7813"/>
            <a:ext cx="800654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DE2D-0DE2-43A8-8F66-DF65A449532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87300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7813"/>
            <a:ext cx="10945654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fld id="{A6BF2F25-6CAA-4311-8C1D-C9DD9919A85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319792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301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2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3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4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306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306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06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306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307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307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07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2138" y="1692276"/>
            <a:ext cx="10337562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4307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608092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4155295" y="6248400"/>
            <a:ext cx="3851249" cy="45720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15984" y="6248400"/>
            <a:ext cx="2837762" cy="457200"/>
          </a:xfrm>
        </p:spPr>
        <p:txBody>
          <a:bodyPr/>
          <a:lstStyle>
            <a:lvl1pPr>
              <a:defRPr/>
            </a:lvl1pPr>
          </a:lstStyle>
          <a:p>
            <a:fld id="{5FAD8AA4-5186-4583-8EEB-E2550116AB1D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2994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33ABB-254D-4827-A858-25B4AB9253A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7651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F6348-DD60-48DB-A0CA-D8E6B24028A1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1379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1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71B0-691A-4BAC-BC70-AD20A939730B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0058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C9134-ADFD-45E1-B048-2A2678946C5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0847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D9EA9A-9A9C-43CF-9484-D76EE80B9E8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28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stilove teksta mastera</a:t>
            </a:r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01CDD-9843-429B-8720-C2942640F5B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9476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F2170-AE07-4137-BB42-85614F57E4E7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031433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EB581-0D2D-4C9A-851A-FB6C8D48835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38311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D9DCC-D3E0-4553-B473-A89609D8B65F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296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7813"/>
            <a:ext cx="2736414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7813"/>
            <a:ext cx="8006543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DE2D-0DE2-43A8-8F66-DF65A449532E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64225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8092" y="277813"/>
            <a:ext cx="10945654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8092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55295" y="6245225"/>
            <a:ext cx="3851249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15984" y="6245225"/>
            <a:ext cx="2837762" cy="476250"/>
          </a:xfrm>
        </p:spPr>
        <p:txBody>
          <a:bodyPr/>
          <a:lstStyle>
            <a:lvl1pPr>
              <a:defRPr/>
            </a:lvl1pPr>
          </a:lstStyle>
          <a:p>
            <a:fld id="{A6BF2F25-6CAA-4311-8C1D-C9DD9919A853}" type="slidenum">
              <a:rPr lang="hr-HR">
                <a:solidFill>
                  <a:srgbClr val="FFFFFF"/>
                </a:solidFill>
              </a:rPr>
              <a:pPr/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153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CS" smtClean="0"/>
              <a:t>Kliknite i uredite naslov mastera</a:t>
            </a:r>
            <a:endParaRPr lang="sr-Latn-C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stilove teksta mastera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sr-Latn-C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EB143-DC6C-420A-9F3D-B0C1D8BBA21A}" type="datetimeFigureOut">
              <a:rPr lang="sr-Latn-CS" smtClean="0"/>
              <a:pPr/>
              <a:t>23.5.2020</a:t>
            </a:fld>
            <a:endParaRPr lang="sr-Latn-CS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62023-0378-45BF-BB63-A52A2EBA87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hidden">
          <a:xfrm>
            <a:off x="8815222" y="6429375"/>
            <a:ext cx="380057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198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9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0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20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2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20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2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2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7814"/>
            <a:ext cx="1094565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76763-2209-4303-B05C-FDDBB79A6158}" type="slidenum">
              <a:rPr lang="hr-H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0882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hidden">
          <a:xfrm>
            <a:off x="8815222" y="6429375"/>
            <a:ext cx="380057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198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9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0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20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2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20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2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2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7814"/>
            <a:ext cx="1094565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76763-2209-4303-B05C-FDDBB79A6158}" type="slidenum">
              <a:rPr lang="hr-H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20870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hidden">
          <a:xfrm>
            <a:off x="8815222" y="6429375"/>
            <a:ext cx="380057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198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9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0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20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2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20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2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2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7814"/>
            <a:ext cx="1094565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76763-2209-4303-B05C-FDDBB79A6158}" type="slidenum">
              <a:rPr lang="hr-H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6252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hidden">
          <a:xfrm>
            <a:off x="8815222" y="6429375"/>
            <a:ext cx="380057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198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9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0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20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2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20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2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2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7814"/>
            <a:ext cx="1094565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76763-2209-4303-B05C-FDDBB79A6158}" type="slidenum">
              <a:rPr lang="hr-H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89423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hidden">
          <a:xfrm>
            <a:off x="8815222" y="6429375"/>
            <a:ext cx="380057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198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9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0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20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2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20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2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2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7814"/>
            <a:ext cx="1094565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76763-2209-4303-B05C-FDDBB79A6158}" type="slidenum">
              <a:rPr lang="hr-H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72624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hidden">
          <a:xfrm>
            <a:off x="8815222" y="6429375"/>
            <a:ext cx="380057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198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9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0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20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2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20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2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2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7814"/>
            <a:ext cx="1094565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76763-2209-4303-B05C-FDDBB79A6158}" type="slidenum">
              <a:rPr lang="hr-H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01064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"/>
          <p:cNvSpPr>
            <a:spLocks/>
          </p:cNvSpPr>
          <p:nvPr/>
        </p:nvSpPr>
        <p:spPr bwMode="hidden">
          <a:xfrm>
            <a:off x="8815222" y="6429375"/>
            <a:ext cx="380057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4224" y="4267200"/>
            <a:ext cx="12157615" cy="2590800"/>
            <a:chOff x="2" y="2688"/>
            <a:chExt cx="5758" cy="1632"/>
          </a:xfrm>
        </p:grpSpPr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</a:endParaRPr>
            </a:p>
          </p:txBody>
        </p:sp>
        <p:grpSp>
          <p:nvGrpSpPr>
            <p:cNvPr id="4198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199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0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200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0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1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2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202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2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3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203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4203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04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320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4204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4204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4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205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20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205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7814"/>
            <a:ext cx="10945654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4205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205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092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5295" y="6245225"/>
            <a:ext cx="3851249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srgbClr val="FFFFFF"/>
              </a:solidFill>
            </a:endParaRPr>
          </a:p>
        </p:txBody>
      </p:sp>
      <p:sp>
        <p:nvSpPr>
          <p:cNvPr id="4205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15984" y="6245225"/>
            <a:ext cx="28377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376763-2209-4303-B05C-FDDBB79A6158}" type="slidenum">
              <a:rPr lang="hr-H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8841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ODA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12345615" cy="5445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6423" y="476672"/>
            <a:ext cx="10297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5400" b="1" dirty="0" smtClean="0">
                <a:solidFill>
                  <a:schemeClr val="accent2">
                    <a:lumMod val="50000"/>
                  </a:schemeClr>
                </a:solidFill>
              </a:rPr>
              <a:t>ВОДА – УСЛОВ ЗА ЖИВОТ</a:t>
            </a:r>
            <a:endParaRPr lang="en-US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311" y="260648"/>
            <a:ext cx="10945654" cy="11398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hr-HR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Cyrl-BA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РИЈЕШИ РЕБУСЕ!</a:t>
            </a:r>
            <a:r>
              <a:rPr lang="hr-HR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hr-HR" sz="36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553191">
            <a:off x="1229742" y="3666713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9600" b="1" dirty="0" smtClean="0">
                <a:solidFill>
                  <a:schemeClr val="tx2">
                    <a:lumMod val="10000"/>
                  </a:schemeClr>
                </a:solidFill>
              </a:rPr>
              <a:t>М</a:t>
            </a:r>
            <a:endParaRPr lang="en-US" sz="9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6383" y="1700808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9600" b="1" dirty="0" smtClean="0">
                <a:solidFill>
                  <a:schemeClr val="tx2">
                    <a:lumMod val="10000"/>
                  </a:schemeClr>
                </a:solidFill>
              </a:rPr>
              <a:t>Р</a:t>
            </a:r>
            <a:endParaRPr lang="en-US" sz="9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44415" y="2924944"/>
            <a:ext cx="0" cy="1152128"/>
          </a:xfrm>
          <a:prstGeom prst="line">
            <a:avLst/>
          </a:prstGeom>
          <a:ln w="28575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840559" y="1628800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9600" b="1" dirty="0" smtClean="0">
                <a:solidFill>
                  <a:schemeClr val="tx2">
                    <a:lumMod val="10000"/>
                  </a:schemeClr>
                </a:solidFill>
              </a:rPr>
              <a:t>Е</a:t>
            </a:r>
            <a:endParaRPr lang="en-US" sz="9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0919" y="3212976"/>
            <a:ext cx="22322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b="1" dirty="0" smtClean="0">
                <a:solidFill>
                  <a:schemeClr val="tx2">
                    <a:lumMod val="10000"/>
                  </a:schemeClr>
                </a:solidFill>
              </a:rPr>
              <a:t>ЈЕ</a:t>
            </a:r>
            <a:endParaRPr lang="en-US" sz="6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4" name="Picture 13" descr="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65095" y="2780928"/>
            <a:ext cx="1085707" cy="1412776"/>
          </a:xfrm>
          <a:prstGeom prst="rect">
            <a:avLst/>
          </a:prstGeom>
        </p:spPr>
      </p:pic>
      <p:pic>
        <p:nvPicPr>
          <p:cNvPr id="15" name="Picture 14" descr="ROD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5295" y="2060848"/>
            <a:ext cx="1237461" cy="20203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01199" y="2924944"/>
            <a:ext cx="576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2">
                    <a:lumMod val="10000"/>
                  </a:schemeClr>
                </a:solidFill>
              </a:rPr>
              <a:t>’</a:t>
            </a:r>
            <a:endParaRPr lang="en-US" sz="6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45415" y="2132856"/>
            <a:ext cx="8640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tx2">
                    <a:lumMod val="10000"/>
                  </a:schemeClr>
                </a:solidFill>
              </a:rPr>
              <a:t>’’</a:t>
            </a:r>
            <a:endParaRPr lang="en-US" sz="66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2407" y="55172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chemeClr val="accent2">
                    <a:lumMod val="50000"/>
                  </a:schemeClr>
                </a:solidFill>
              </a:rPr>
              <a:t>МОРЕ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9071" y="54452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b="1" dirty="0" smtClean="0">
                <a:solidFill>
                  <a:schemeClr val="accent2">
                    <a:lumMod val="50000"/>
                  </a:schemeClr>
                </a:solidFill>
              </a:rPr>
              <a:t>ЈЕЗЕРО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56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10789" y="381001"/>
            <a:ext cx="10337562" cy="1736725"/>
          </a:xfrm>
        </p:spPr>
        <p:txBody>
          <a:bodyPr/>
          <a:lstStyle/>
          <a:p>
            <a:r>
              <a:rPr lang="ru-RU" sz="9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КРАЈ</a:t>
            </a:r>
            <a:r>
              <a:rPr lang="hr-HR" sz="9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hr-HR" sz="9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6" name="Picture 6" descr="CG1A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2368" y="2743201"/>
            <a:ext cx="7195754" cy="3298825"/>
          </a:xfrm>
          <a:prstGeom prst="rect">
            <a:avLst/>
          </a:prstGeom>
          <a:noFill/>
        </p:spPr>
      </p:pic>
      <p:sp>
        <p:nvSpPr>
          <p:cNvPr id="81928" name="AutoShape 8" descr="data:image/jpeg;base64,/9j/4AAQSkZJRgABAQAAAQABAAD/2wCEAAkGBhQSEBUUEhQUFBUWFRQXFxUUFxQVGBQWFBQYFBcXFRgXHCYeGBkjGRcUHy8gIycpLCwtFR4xNjAqNSYrLCkBCQoKDgwOGg8PGikkHyQqLCwtMi8sLCksKyosLCwsMjEqLCwsKSwqNS8sKiwsKSopLiwpLC8pLCwvLCwsKSwsKf/AABEIAOYA2wMBIgACEQEDEQH/xAAcAAEAAgMBAQEAAAAAAAAAAAAABAUCAwYBBwj/xABFEAACAQIDBAcEBwYEBgMBAAABAgADEQQSIQUxQVEGEyJhcYGRMlKhsQdCYnKCwfAUIzOSotEVQ7LhFmNzg8LxU1SzJP/EABsBAQADAQEBAQAAAAAAAAAAAAADBAUGAgEH/8QAMxEAAgIBAQUFBwQCAwAAAAAAAAECAxEEBRIhMUETUWGBoSIycbHB0eEUI5HwFUIzUvH/2gAMAwEAAhEDEQA/APuMREAREQBERAEREAREQBERAEREAREQBERAEREAREQBERAEREAREQBERAEREAREQBERAEREAREQBERAEREAREQBEXiAIiIAiIgCIiAIiIAiIgCIiAInl4LQBeezBdTeZwBERAERPCYB7E5/aXS1FJWiOtYaEg2pqe9uJ7lv5SodK+I/i1DlP1VuifyjVvxGZuo2lTU91e0+5FyvSTkt6XBeP2OlxnSGhSNmqrm91bu38q3MrqvTNfqUarfeyoP6jf4SNhdkU0FgL/Aegk6koG4AeAEovaF8/dxH1f0Juxpj3v0IdfpdWVS3UIqgXLPUawHMkJYTmMV9K1d7rh6CN/zP3hXyGnxI8JfbS6ODE1L16rtSBBSitlQWGpfeXa9+QA4SwwexqFO2Wmum64zW8L7vKfY6i/rPPkkfcU4935/U5ro70+xhYriKAcEEq6g0wLbwT2lPwnSJ01QC9SlVQDeQFqAW+6b/AAlkG/8AU01cDTfeg8RofUT279SnmEl8GvqeP2X70P4ZXbO+kjB1qwpBnVibKaiFFYncATuJ4XtOoBnzrpj0EFSk1SjcuoJy8SOIBG/w/Rj9F9tVv2em6VDusyVLuhKnKbX1XdfQ8ZL/AJLskncsfDiP0kbP+J/yfTolBs3pWjELVHVOdBc3Rj9l+fcbHxl8DNKq6Fsd6DyinZXKt4ksHsRElIxERAEREAREQBaY5BMogCIiAIiRsfj0o02dzZR6kncAOJJ0tPjaSyz6k28I9x2OSkheocqjj8gBxJ5CcbtPa9TE3GtOlwS/af8A6hH+ked5pxuMfEPnqaAexT3imOfe54nyEzw9PW/KcjtDasrH2dLwu/vNzT6SNS358X8iRg8GFAJA7hwEmh5GDyg6W7feki06C9ZiKzdXRTm+8s32EGp8pn0ZlJQgstn2185SfAdKvpDp4RhSpq1fEP7FGncsb7ibA2HkSeAO+c8cLt/F9otRwincjEFgO8BXN/G3hOy6G9Bkwil2PW4mprWxDas7HUhb+yndx48AOnrKlNc1RlRRvZ2CgeZ0naabZlNUV2vtS9PJf1mDZrLJv9vgvU+NY2htzAjrWNPF011YIAWAG82Co/mLztegvThMdSDC4N8rK2rI1r2J+sCNx/8AQ6+iEqKHpOrqdzIwYaciptOL2JsSnQxuK6pcubEBmtu/hq+g4au0pbU01NEFZUsPKXDl5r+staK2y1uFjzwydmHipjFX2mA8ZWbR2kKakkhbC5ZtAo5mfP8ApB0X2ltCsHw9Y4agFFmd6tNqpJuXyIM1twGa2g75Q0+/qLOzr830RPYo1w358j6nR2lTY2Di/p85Gwew6dMVFAutSq1XLoMjOFDBLbhcE+ZnyWp0J23hhmpYtMRb6jOzE91qy2/qE6DoF9JTVqpwmMQ0cQumVri9tTYNqDbXKb6ag2va1dp76Y/upOPh9U/yRQsrsf7TeTptpbKKfaQ8fyYTHZm2amHsDepS93e6D7BO8fZPlynRtYix1B3ic/tLAZDp7J3Hl3GY01Zo5drQ+HVf3oaNVkbo9najr8HjEqoHpsGU7iP1oe6b58/wOOfDuXTVT7dPg/evJxz47jO4wWNSqiuhzKw0P5HkRutOn0OuhqoZXB9UZup0zpfgSIiJfKgiIgCIiAIiIB4pnsxXjMoBi7WE4Tam0ziaub/KQnqx73A1D3nhyHjLnpftCyigp1qXL24UhoR+I9nwzSgRZzO2tbj9iHn9jZ0FGF2svIyVZvo1Ss1gTbSQEgHcZyibzwNCb4cTKtVFriQejey+sxdXFP2sv/8APRHuKutZh3tUJF+SWmeK2fTVrUyU700Hmu4+ksOi3YHUn2lzNfg6u5YsPNrEcNOc6XYXZ/qm5Pjh4+Jl7RT7D2eWePwLfae01wtA1WBY6KlNfaqVG0VF7yePAXO4Tnsbh8LUwxq7Rak9dVZiA+tEm5VKCE6aZQDa7bzvk/bdYNi6aHdSp5/x1SVB8lVv5zPl+N2Jia1SrWNNsvXMrObAKd+t9QoW2u7dO1eYxTXNswov2t3okd99HiotR+pFqVSktQjd2g5QFvtWzA/dlns98xer77sw8CbL/SF9ZV7CwJoYUUhcVK6i/A08Ot+0fdLFnIH2/syfj6yhVpKwBqMtNbcM2mluS3PlMPat+/Yq1z+vI09LDEd5/wBRN2VgOvbrX1QE9Wp3MRoah563C+F+UvHora5sOZmVBFRVVdAoAA7gLCQGSjjKZvd0DstgzAMUbLfsntC40vpL9FSqioxK1kt95ZoGKo1GK06tN2H1VdSdO4HWfNfpg6PlaSY+iMtfDOhLDe1PMAL88rEeTNLJq1GpUqrh2IegzZW0+oSA6EcLgfozp9vYUYvZ1QGw67DMfAvSuPQ29JelFOOOaZS5S3lwaPdg7TFfD06g3OisPBlDD4ESdVQOpU7j8O+cr9HgZdn0FbQikg9LgfACdOHnCxlwcH0yv4eDoGuO8viUNejlJB3ibNj7U/Zqtz/CcjOPcY6CoPk3drwkzalLc3kfylVUWZldstJfmPT1RopK6vEup9DUz2c90R2iWQ0WN2pWyk72pn2fSxXyHOdDO+ptjdWpx5M522t1zcH0ERElIxERAEREAxXjPTPF4yv6RYo08LVYb8pC/efsL8SJ5lJRi5PoeoxcpKK6nHYjFddWqVeDNZfuJ2V9dW/FM1E00adgANwAHppNrNYE2JsNw3nwn5vqLHbY5Pm2dThRioo2gTCuNJMwzUXUFWB8TrI+KxNJdM4J91e0fRdZ57CSeeZFGfHkyDSqkE24i3PfLvAplakeOYqfBlOnwHpIGz8OWOYqVtuDWueWnDwk+tmzIEylhd7NcDdl4eJ9Jq7PSjbGx8MMi1clKLjHu+h5t/YtWpVFahYnKFZSwU9kkqwJ04kEHkJV4xmpFUrFatU2ZMIjEoD9WpiW4IOCga9/C1xOJxBW2ZKV9Oxd28iwsPSR9n7KSlewJZjdmY3Zid5YnUnvnR6zbKrjuU8X39xj0aPPtWDB4RtWquXqObu24X4BRwUbgJiiA7QwwO5RWfzWnlH+syxAlTtar1NehXPsoxVzySoChPgCUPgDOd0k86mE7H14l+fGElHuZ1PSXGGjgsRVX2koVWX7yoSPjafm/pttyvhcRSpUajpTTDUhlDEK975iwB1uQR5T9G4tVrUalJ/ZqI6G3J1Km3rPjm0+jpZ0oY3DNUdOylQBwKgHFHXQqdDlJuL7p+gRilXJNpdePcYGXKcXFZNP0dYhqiVauRkbIKSqQbO9UjLk5jcfMT7BjEFLDFeCUcvjlTL8bTmadTEPiKdbEUktRW1GmrqgViLGo973bLoBoFueJlpi8cayqGRkXNd9zezqB2L6E2PgJnvaGmUd2E02k/N+BY/SWuWZLg34fcbFwBp4amh9pKaKfELqPW8lK82YeopGjXHMazXXCg7zrOQtz7/8mvHuMMTqh8PlrKlxLKrU7J8DK9pl6iWZJlyngY4LF9TXp1OAbK/3HIU38Dlbynf3nzqvSzKV5gj10nb7ExXW4ak53lFv94CzfEGdPsK7MJVvpxKW0q/dmvgWERE6IyBERAEREAxXjKHpnU/cIvvVkH8t3/8AES+XjOd6a+zR/wCqf/yeVNc8aeb8GWdIs3R+Jz6Tcs1JNwn5zM6ORrbBIxuyKTzIE0Vh1BzoP3ZtnUfV4Bl/MScszKAix1BFj5z3XY1wfFETZN2fUVqYZSCG1BHfJCUgGLcSAPIcvWcpgEbD4sUA2VHH7u+7NwU9x3dxInQvjCmjjKbHfuNvdPH5zo3ppVQUo8Y9/wByhLDlhPiZVDdj3aTNRIdDFi0lJVBmTvKTye3FxNoE14rCCohVtx56zckzkqWURbzTyc5h6lfCdjIa1EezYjrKY5AnR15AkEd8208Z1hNYgi90phhYoq6MbcGLXv8AdEu2lNh8I3U09DfLqDvBJLHTxMsajXXz0/ZN5XD4/k9U01dp2mMP0ItapJOy8YouCDc7iJErkBgG0zG2Y7geAPjN52ay67+Oky6/ZxI05bjjustDSVtdze8uh8+c8xCkJqbkHfa364TOmkzrr2SO4/KaNjcotGfyZXPUvNLTOYNMRtt8S7E0vN2zekPU0+rv7LVPjUZvzmp5zW0nIqtbn+U2NmWuuba7j1ZUrY7rPs7MBv0lUeleFzW6+nyvfs/zez8ZUdIsf1tbqP8ALSxqgf5jHVaZ+yBYnncCedaSuUKMtrWtpbwm9rNrxosdcFlrmYlWkzFSl1OsRwQCDcHUEbiO6ZSg6IG1Kon1adZ1UclIV7DuBZpfXmvTZ2tan3rJTshuScT2J5eeyU8GK8Zz/TRf3VI8qy/1I6/MidAvGVXSuhmwlS29QKg/7bBz8AZX1UN+mcfBk+nlu2xficmkwfaNNTYuLjfvNvG26R8biQqGx7RU5QNSTbSwEnYDGJkCUsoygXG5vFgdfOfnvZrG9LJ0k+BGTawa/VozgG2YFAPK5uZLwmPVzl1Vt+VhY25jgR4SPiMAGOYdh/eXQ+Y3MO4yPlL3VuzUTUEcOTp3d3kYSra4fn8+WDzupoldMsHekKi6Mhvcbxx/XlLXo9ttMbQKPl60LZ0IFmG7OByPHkfKeX66gwYalSGH2gPl/efNXd6bHq2KOuYKymxBFwCJ2WzrXuOL6GZZSrFh80fTK/Ra2tJ2T7J7aeQJuPIyE+CxCb6Ycc6bD/S9j85zvRj6bFsEx6FTu66mtwe96Y1Hit/AT6Fs7pBhMSAaOIo1L8Fdc3mt8w8xJrdnaS/ju4fhwK7u1NHCXFePH1OeG0ivtpVXxpv8wCJtTb9Pi4HjcfOdU2D5SNWwthc6DmdB5kyt/g6/9bH8/seXr884ev4ZR/45SP1wfAMfkJA2x0uo4ZA9XrApNgSjLmNr2GaxOnISP0k+krB4QECqK9QbqdFg2v23HZUeZPcZ8Z290kr7QxGepqfZp01vlQE+yoPEneTqfSx7Irj702/Qkpvdkvcwvj+EfR6PTh8fVFDD07K3tO+tl/XhunX06NWmMqOrLyqg3Hgy/mJR9AujH7JQBb+I4ux5A8P1+ZnTGc/qbIRnu1cl6mlJrklwN1NXNixUbtEG/TiTw8psfcfOZTVXaynwMlm+HErIqxumLTITBphdTQiankNNiGrdxuLOP5WK/lJdRranhr6Tr+jWFC4SkGGpXOfGoS//AJToNjUdrOWeiIdXc6oJrvOJp41m1WxqVnqVLncqs57R8BYAcbSdQ2VSI/eF3b3izA+VjYeUrNh0CEJO++XwCdkD1BPnLCri8pCqC7nUKOA5sdyjv+czbJyV0lHnl5JZR4YRZbJ2h+zYfEj2zSbOpJ1frh2Qx55ri/ICYUcMamtatWZvsVGpqPuqlgB8ZAXAV3WqM9NetCXAQtbq9VsxYcdd0nYKuWLK65aiEZhw11DL9k6+hE1LdXZKqtQlyXH4lJ1xTk1zf4+uS12ZUak6o1RqlNyQpc3ZGAvlLb2BsbX1l9OapJd6Q/5oPkqlj8p0s6HZ1krKcyMzURSkYrxnlVAykHUEEEcwdDPV4zKaBXOA6PYfJiK9N/bRVVb8UUkXHiCp/EJvxuz1c6jUbmGjKfsnhNnTXCGnWp4ino5OSw3swBK6cQVup5WU8Jng8QKqBxx3g71I0IPeDpOJ19HZWYXT5G7Gbklb3/MgYao2Y06ntAXDbg67s1uBG4jw5zVtOnlAqDfTNz3odHHpr4gSXtdMqioN9Ng34Scrj+Uk+QmeMo3RhvurDxuCJmyik1L+fqTxl1Nmzn7TDmoPmDl+WWcV0mwPV4huTaj9ek6jZ1QrVpK280TfuZer/uZn0m2P19O6+2uo7xym3s+9Qay+aw/LgQzWJHw3buDyVW5HtDwO/wBDeVD078L+V59Lq9HRXsH7JU6X+IPj/aeVsPh6aFUp5mGmtr389JvSs3GXIaX9RHi8HzentGqnsVaq/dd1+RmnEYupU9t3f77M3+omfQ9n9GqFRmqVQOHYXd5k/wC0mYrYuGYZUpC/dmPzM+vVRXQh/wATPLTl6Hy1Fn1b6OOgmW2IxC6/UQ8O8/ru5yf0b+jilTqCtUXUaqh4d5HD5+E7gabpibQ2mpLs6vNleNPZt8csyJntBbnwmvfJdNLCYlUd6We49SeEZEyLjnstuZ/3kkmVuLq5m7h+jJtRPdgzzXHLNRmtjMiZrczLii/FGv8AZzVdKQ31GC+C73PkoafQ1Ww03Tl+iOBzO1c7henT79e2w8wF/CZ1c7rZGn7KjefOXHy6GJtC3fs3V0+Z85qt1Jrg/wCXVq6c8zl1A8Qy+skbOw2Vbtq7aueZ5eA3DwknpTs8Lilc3y1cp7utojQHxWx/7cxpmcvr6+x1Eod7z5dDTrnv1qSLDBDWR8LVFXEVaq+xZKSn3urLFiO67Wv3GVOI2gXJQCp1Wod6asxcjQopXcOBPkOcnUNsUVAW/VgCwDq1MAchmAEkhmMN3BBKt5bJ2BqOtemKuW2dwrroDmSyhgfZbhyPwnUAznaTLUQ7mU+BB8xJ2yMYbmk5uVF1Y72Tdr3g6HxBnSbNvjuqtmfqIN+13FmvGZTFeMymwUzkNrt1mNe+6kiKo5GoM7HxIyj8MjYdhTxXV3/ipntydNCfxKP6JK6Q2pYvOdFqUgb8mo3zf0MD+EyFhsE7BKxFmaqtTXS1MKUC+ORifEmcdq4taqxy/vcbdeOyj3Y9f/SxxVAMpVhcMCCO46GanE3u0jVnAFzoBqTymXYz1DJWk3xB+xTA83a/yQS4o4gEa7+MpMAbgud9Rs3gtrIP5QPWTEexkcbuznjpy/vmTzhlGeO2LTq6jstzH9pQ7Q6Cs5urqG566+P9501OzbtDymXVH9Gbdeqlu+zLgeIWzrfss5HD9CCv8Wpb7v8Ac2l5s/ZtKl7ABPvHU+vDylmMPff/AHma4ZRuAlS7tbP9j3PVTmsTbI956qE7pJFIchMrystO/wDZkDn3GFOlbxmZM8JmjEYkKO/lLGYwj4HjDkzzF4jKNN53f3leJkAWN+MmUMHzmfLevlw5FlYrXEjU8OTNIw5r1RSp6X9ph9RL9pvHgO+bsXiSzClRGZm3d/Mk8EHE/o9PsTYww6WvmdtXf3j3clG4Ca+ztndtPefurn4+C+pDfqOyjnq+S+rJuFwy00VEFlUAAcgJtiJ2aWDCbyV+29livRKbm0ZG9111U+HA9xM46nUZlYew4zKwP1HAt5i9j3i0+gznOkmxGJ6+iLuBZ0H+ao3W+2OHMacpi7W0D1EN+HvR9UX9HqFB7kuT+ZWbOpKoVeCgDxsPzlwlZLWyrbwE56hiQwBU3H60PI903isZyNeodbeVxNG2nfZaHZtLU07UmJvdNAT3ruMi4faIFZMxAdaio1txFUZQR3E5T4iaBijI1Y5qlIcWr0PhUVvkDNGjX71sElxyiLsHh7z6HeJMrzwCU/SjFstEKhytVdaQYb1DXLEd+UNO0smq4Ob6GPCLnJRRA2q64yqKYANGi+Z39+oAR1adwucx8uc24yvuExAWkgRAAqiwAkCpXuZxOt1jsk2+pq1V5xjkuRtZ5U7VxIZhRB9rV/uj6o72+V5Kq1mJVKYzVH0VfmzHgo4mdHg+jdJaHVVB1hY5nY6Fn94W1W24W3AT7oNDZqsz5Jcn4ktl0KMbxy6tMwZLx/RqrS1pXrJyNhUX8n+B8ZWU8QCSNzDepBDDxU6iUdTobtO8TXn0LVdkLVmDJIaSaeN971Ehhp7eVoTlDkJQT5lolcHcRM7yogX4E+ssrV96IXSW95reuo3kSsNzxM2UsNeff1LfCKHZY5s21MaToo8zPKWEJNzJNOgq6sQPGaq+2UQ5UBdzuABJPgo1PwkkanN5sfl+D5l8oIlCkqC7EAfrdzlfUxT4h+qoLfmTuUc6hG77o1MlYbYFauc1cmmvui3WEcrjSmPC58J02DwCUkCU1CqOA+Z5nvM3NNs2Vnvrdj3dX8e4qWaiNfL2pei+5E2NsNaCm3advbqHe3cOSjgJZxE6KEIwioxWEZkpOb3pcxERPZ5E8InsQDnts9GM7GpRISofaB9ip94Dc32h53nPV1q0tKtKoneFLofBkuPW0+hRMvVbLo1L3nwfgXadbOtbr4o+cJi82iK7nklOox+UvdgbCfrBWrjLlv1dO4JBIsXe2gNrgAbrmdVEj0uyKdPPfy20ertdKyO6lgSo6TYFqlEGmLvTdair72W4KjvKlrd9pbxNWyCsi4PkynCbhJSXQ+fVduIw9oKeIYhSDxBB1BmWESpXNqCFh/8AI11pr35t7eC38p3L4NCcxVSeZUE+s2gTBhsGvf3pybRoPX4jiEcFZsbYa0ATfPUa2eoRqbcAPqqOAHxMtIib0IRhFRisJGdKTk8y5iQ8dsmlWH71FbkTvHgw1HkZMienFSWGfE3F5RzOI6HW/hVmX7NQCoPXRviZAqdH8Sv1ab/dcqfRx+c7WJm27K0tnFxx8OBchrro9c/E4RsDiBvw9Ty6tvk0w6mt/wDXrfyf7zvolR7B0/eyX/Iz/wCq9ThaeDxB3Yep+Lq1+byVT2Ni24U6Y73JPog/OdhElr2Lpod78/seJa+x8kjmqHQ4E3rVnfuQdWPM6sfUS6wOy6VEWpIqc7DU+JOp8zJcTRq01VPuRSK1l9lnvMRESwQiIiAIiIAiIgCIiAIiIAiIgCIiAIiIAiIgCIiAIiIAiIgCIiAIiIAiIgCIiAIiIAiJX1Nu0lq9UW7el9DYE2sCdw3j1gFhE0nGILXdBcgC7DUsLgDXUkbp7UxaKCWdQBe5LAAWOU3vyOkA2xNYrr7w9RxGb5AnymKYtCAQ6kHcQwIOuXQ8dSBAN0TCnXVr5WBymxsQbEcDbce6a/2xet6u5z5Q9rNbKTlvmtbfwveAb4kfEY1UIDG1yoGhOruEG77TCMPj0dFdWGVgCL6aMucXB1BykG3KASIkVdq0ibCons5/aX2M2XNe9rZtL857W2lSUMWqIAuXN2h2c5AXNyvcW8YBJiaVxiEgZgCSwAJALFCQ1gd9rTH/ABCnYt1iWBAJzLYE7gTfQ6j1gEiJCO16YqZLm+YKWytkDkXCF7ZQ1iNL8QN5tM6G06b0hVDjq2AIckKCDoDc8/zgEqJqbEoCQWUELmIuLhfeI4DvmH+IUyrMHVgoucpDWvu3c4BIiRH2pTAc5werYI1rsQ7WstlBJY5l0GuomK7XpFlUOCWUMN9ipBYdrcLhWNib2U8oBNiQV2zS6s1M4CAgEkFbFrZRYi+uZbc8wtvnlXbVJWZWLAopY3SoBYEAlTls2pA7N98AnxNdCsHUML2OuoZT5hgCPMTZAEREAREQBKqp0eQ1jUzOAxVmQHssy2sSPL4nnEQCGvRMGh1bOVOd2OQggBhlRASBcIgpqNNcmom//h/M1di2XrHQrlN8qoVc8BbM4ZjbnviIBrp9F1uASTTXDCgNRmY5WTOQBYMEJUEe+dBbXL/h3t0jmvlqNUcmylyQuVQqrYLnSk3DWkN9zEQCZsvY60SxDE5goF8osql2A0Aubu2p1Oknz2IBCxmylqOHJIIybrfUqpVHDmgHgTIFPoogAXrHKBbZSKZBP7N+y3N117AGm6/dpPIgGxejS2AZ2awAObKc1q4ri9xzBHgeesVujStUqP1j3qC1uzZe0ji2nNB6684iAZno6mcNmbRy5Fl1PXnEAXtdQHY7t40M0v0Up5AoZlslNAwCXHV9Z2hpox61tfyJBRAJX+CjPfO+TOtQ0+zYutrG9r2uqta+8criYtsIdVTph2ApBAhsjaqjJcgixurbu4GIgGqv0XRy92azoykWTQvRFAsDl9xR2d19bct1DYKIxYE9prkdmx/fvX4D3nI8AO+IgGyvsgNnIZgWem4OhytTChbAjUdnUHmZHTo1TD02ux6tAoBt2iFdAzaam1R/XSwuCiAaf+EafVGmXqatmzBipvkWkNBpoigd2trSdiNkq4qXJJqZBchWyhBotmBBF8x198909iAbdn4EUaYRTcC/Ie0xY2A0AuTYDQCwkmIgCIiAf//Z"/>
          <p:cNvSpPr>
            <a:spLocks noChangeAspect="1" noChangeArrowheads="1"/>
          </p:cNvSpPr>
          <p:nvPr/>
        </p:nvSpPr>
        <p:spPr bwMode="auto">
          <a:xfrm>
            <a:off x="206921" y="-1050925"/>
            <a:ext cx="2774419" cy="2190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62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72580">
            <a:off x="5660021" y="1314643"/>
            <a:ext cx="4195897" cy="1296144"/>
          </a:xfrm>
          <a:prstGeom prst="rect">
            <a:avLst/>
          </a:prstGeom>
        </p:spPr>
      </p:pic>
      <p:pic>
        <p:nvPicPr>
          <p:cNvPr id="44" name="Picture 43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77828" flipH="1">
            <a:off x="8847222" y="408636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" name="Picture 50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658256">
            <a:off x="8631818" y="-152948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2512" flipH="1">
            <a:off x="5839549" y="4524812"/>
            <a:ext cx="4259171" cy="1279180"/>
          </a:xfrm>
          <a:prstGeom prst="rect">
            <a:avLst/>
          </a:prstGeom>
        </p:spPr>
      </p:pic>
      <p:pic>
        <p:nvPicPr>
          <p:cNvPr id="37" name="Picture 36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3170" flipH="1">
            <a:off x="6627460" y="3161524"/>
            <a:ext cx="3656668" cy="1098227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36" name="Picture 35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760838" flipH="1">
            <a:off x="2721030" y="4716468"/>
            <a:ext cx="3656668" cy="1098227"/>
          </a:xfrm>
          <a:prstGeom prst="rect">
            <a:avLst/>
          </a:prstGeom>
        </p:spPr>
      </p:pic>
      <p:pic>
        <p:nvPicPr>
          <p:cNvPr id="33" name="Picture 32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85815" flipH="1">
            <a:off x="1730501" y="3602625"/>
            <a:ext cx="3855059" cy="109822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27" name="Picture 26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27420" flipH="1">
            <a:off x="2680037" y="1612910"/>
            <a:ext cx="3656668" cy="1098227"/>
          </a:xfrm>
          <a:prstGeom prst="rect">
            <a:avLst/>
          </a:prstGeom>
        </p:spPr>
      </p:pic>
      <p:pic>
        <p:nvPicPr>
          <p:cNvPr id="3" name="Picture 2" descr="oie_transparent - 2020-05-23T115741.203.png"/>
          <p:cNvPicPr>
            <a:picLocks noChangeAspect="1"/>
          </p:cNvPicPr>
          <p:nvPr/>
        </p:nvPicPr>
        <p:blipFill>
          <a:blip r:embed="rId3" cstate="print"/>
          <a:srcRect l="23691" t="14579" r="25282" b="8881"/>
          <a:stretch>
            <a:fillRect/>
          </a:stretch>
        </p:blipFill>
        <p:spPr>
          <a:xfrm>
            <a:off x="4424735" y="1052736"/>
            <a:ext cx="3240360" cy="38219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84775" y="2780928"/>
            <a:ext cx="2698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ВОДА </a:t>
            </a:r>
            <a:endParaRPr lang="sr-Cyrl-BA" sz="2400" b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УСЛОВ </a:t>
            </a:r>
            <a:r>
              <a:rPr lang="sr-Cyrl-BA" sz="2400" b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ЖИВОТА</a:t>
            </a:r>
            <a:endParaRPr lang="en-US" sz="2400" b="1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9758397">
            <a:off x="9189405" y="352750"/>
            <a:ext cx="150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ЉУДИ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799432">
            <a:off x="10070334" y="75017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БИЉАКА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583329" flipH="1">
            <a:off x="3511255" y="1105466"/>
            <a:ext cx="172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СПОРТ И ЗАБАВА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20434458" flipH="1">
            <a:off x="6439503" y="992190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ВАЖНА ЗА ЖИВОТ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8551" flipH="1">
            <a:off x="2499552" y="3122699"/>
            <a:ext cx="221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ВОДЕНИ САОБРАЋАЈ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 rot="274268" flipH="1">
            <a:off x="7247664" y="309090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ХИГИЈЕНА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906735" flipH="1">
            <a:off x="7082529" y="4616422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ДОБИЈАЊЕ</a:t>
            </a:r>
          </a:p>
          <a:p>
            <a:pPr algn="ctr"/>
            <a:endParaRPr lang="sr-Cyrl-B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 ЕЛЕКТРИЧНЕ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9866835" flipH="1">
            <a:off x="3054664" y="4792375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ЉЕКОВИТЕ</a:t>
            </a:r>
          </a:p>
          <a:p>
            <a:pPr algn="ctr"/>
            <a:endParaRPr lang="sr-Cyrl-BA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r-Cyrl-BA" sz="2400" b="1" dirty="0" smtClean="0">
                <a:latin typeface="Arial" pitchFamily="34" charset="0"/>
                <a:cs typeface="Arial" pitchFamily="34" charset="0"/>
              </a:rPr>
              <a:t> ВОДЕ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5773" flipH="1">
            <a:off x="550795" y="573853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44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01830" flipH="1">
            <a:off x="1085377" y="5565441"/>
            <a:ext cx="262492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116740" flipV="1">
            <a:off x="8722081" y="2266101"/>
            <a:ext cx="3052181" cy="159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Picture 46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9133843" y="2852936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47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5773" flipH="1">
            <a:off x="8975336" y="3382165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5773" flipH="1">
            <a:off x="9191754" y="5110358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Picture 49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5773" flipH="1">
            <a:off x="694810" y="4894059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2" name="Picture 51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08540" flipH="1">
            <a:off x="37627" y="3575828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Picture 52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15869">
            <a:off x="5613" y="2816938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47369" flipH="1">
            <a:off x="586051" y="1180237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5" name="Picture 54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55773" flipH="1">
            <a:off x="8759707" y="1005901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 descr="oie_transparent - 2020-05-23T123103.1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57646" flipH="1">
            <a:off x="1233280" y="229474"/>
            <a:ext cx="3027995" cy="1578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7" name="TextBox 56"/>
          <p:cNvSpPr txBox="1"/>
          <p:nvPr/>
        </p:nvSpPr>
        <p:spPr>
          <a:xfrm rot="742159">
            <a:off x="9925059" y="556838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ЕНЕРГИЈЕ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20613126">
            <a:off x="9564354" y="260448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ТИЈЕЛА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041359" y="328498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ОДЈЕЋЕ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964469">
            <a:off x="9452671" y="4071900"/>
            <a:ext cx="269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ДОМАЋИНСТВА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 rot="20497834">
            <a:off x="1281428" y="611309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БАЊЕ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 rot="1120275">
            <a:off x="1128125" y="530507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ИЗВОРИ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497498">
            <a:off x="9764705" y="158170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ЖИВОТИЊА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20992044">
            <a:off x="346290" y="395012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ЧАМЦИ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 rot="1732144">
            <a:off x="531418" y="320420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БРОДОВИ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 rot="2687342">
            <a:off x="1683546" y="42327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ПЛИВАЊЕ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1120916">
            <a:off x="848951" y="98038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РОЊЕЊЕ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1148900">
            <a:off x="560192" y="1607667"/>
            <a:ext cx="209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latin typeface="Arial" pitchFamily="34" charset="0"/>
                <a:cs typeface="Arial" pitchFamily="34" charset="0"/>
              </a:rPr>
              <a:t>ВАТЕРПОЛО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9" grpId="0"/>
      <p:bldP spid="30" grpId="0"/>
      <p:bldP spid="34" grpId="0"/>
      <p:bldP spid="39" grpId="0"/>
      <p:bldP spid="40" grpId="0"/>
      <p:bldP spid="41" grpId="0"/>
      <p:bldP spid="57" grpId="0"/>
      <p:bldP spid="59" grpId="0"/>
      <p:bldP spid="60" grpId="0"/>
      <p:bldP spid="61" grpId="0"/>
      <p:bldP spid="62" grpId="0"/>
      <p:bldP spid="63" grpId="0"/>
      <p:bldP spid="18" grpId="0"/>
      <p:bldP spid="64" grpId="0"/>
      <p:bldP spid="65" grpId="0"/>
      <p:bldP spid="66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420888"/>
            <a:ext cx="6408712" cy="1736725"/>
          </a:xfrm>
        </p:spPr>
        <p:txBody>
          <a:bodyPr anchorCtr="0"/>
          <a:lstStyle/>
          <a:p>
            <a: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/>
            </a:r>
            <a:br>
              <a:rPr lang="hr-HR" sz="4800" dirty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</a:br>
            <a:r>
              <a:rPr lang="sr-Cyrl-BA" sz="48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sr-Cyrl-BA" sz="48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  <a:cs typeface="Arial" pitchFamily="34" charset="0"/>
              </a:rPr>
              <a:t>„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ВОЛИМО</a:t>
            </a:r>
            <a:r>
              <a:rPr lang="hr-HR" sz="48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ВОДУ</a:t>
            </a:r>
            <a:r>
              <a:rPr lang="en-US" sz="48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”</a:t>
            </a:r>
            <a:endParaRPr lang="hr-HR" sz="4800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2447" y="1556792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6600" dirty="0" smtClean="0">
                <a:solidFill>
                  <a:schemeClr val="tx2">
                    <a:lumMod val="10000"/>
                  </a:schemeClr>
                </a:solidFill>
                <a:latin typeface="Comic Sans MS" pitchFamily="66" charset="0"/>
              </a:rPr>
              <a:t>КВИЗ</a:t>
            </a:r>
            <a:endParaRPr lang="en-US" sz="6600" dirty="0">
              <a:solidFill>
                <a:schemeClr val="tx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5" descr="oie_transparent (6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799" y="-387027"/>
            <a:ext cx="8572500" cy="72450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856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743" y="533401"/>
            <a:ext cx="10945654" cy="1139825"/>
          </a:xfrm>
        </p:spPr>
        <p:txBody>
          <a:bodyPr/>
          <a:lstStyle/>
          <a:p>
            <a:r>
              <a:rPr lang="hr-HR" sz="36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СВУДА СЕ КРЕЋЕ, СВУДА СТОЈИ, АЛИ ЖИВОТ БЕЗ ЊЕ НЕ ПОСТОЈИ</a:t>
            </a:r>
            <a:r>
              <a:rPr lang="sr-Cyrl-BA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hr-HR" sz="36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743" y="2819401"/>
            <a:ext cx="10945654" cy="4525963"/>
          </a:xfrm>
        </p:spPr>
        <p:txBody>
          <a:bodyPr/>
          <a:lstStyle/>
          <a:p>
            <a:pPr marL="742950" indent="-742950"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а)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ЗВИЈЕЗДА</a:t>
            </a:r>
            <a:endParaRPr lang="hr-HR" sz="36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2950" indent="-742950"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б)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ПТИЦА</a:t>
            </a:r>
            <a:endParaRPr lang="hr-HR" sz="36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в)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ВОДА</a:t>
            </a:r>
            <a:endParaRPr lang="hr-HR" sz="36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2287" y="4149080"/>
            <a:ext cx="648072" cy="57606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ie_transparent (98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4770" y="2458203"/>
            <a:ext cx="6664781" cy="43997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48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092" y="533401"/>
            <a:ext cx="10945654" cy="1139825"/>
          </a:xfrm>
        </p:spPr>
        <p:txBody>
          <a:bodyPr/>
          <a:lstStyle/>
          <a:p>
            <a:r>
              <a:rPr lang="hr-HR" sz="36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ВОДА ЈЕ ВАЖНА ЗА ЖИВОТ</a:t>
            </a:r>
            <a:r>
              <a:rPr lang="sr-Cyrl-BA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endParaRPr lang="hr-HR" sz="36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287" y="2132856"/>
            <a:ext cx="10945654" cy="4525963"/>
          </a:xfrm>
        </p:spPr>
        <p:txBody>
          <a:bodyPr/>
          <a:lstStyle/>
          <a:p>
            <a:pPr marL="609600" indent="-609600"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а)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ЉУДИ И ЖИВОТИЊА</a:t>
            </a:r>
            <a:endParaRPr lang="hr-HR" sz="36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б)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ЉУДИ И БИЉАКА</a:t>
            </a:r>
            <a:endParaRPr lang="hr-HR" sz="36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в)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ЉУДИ, БИЉАКА И ЖИВОТИЊА</a:t>
            </a:r>
            <a:endParaRPr lang="hr-HR" sz="36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6263" y="3429000"/>
            <a:ext cx="864096" cy="720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oie_transparent (99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112367" y="4077072"/>
            <a:ext cx="3168352" cy="3168352"/>
          </a:xfrm>
          <a:prstGeom prst="rect">
            <a:avLst/>
          </a:prstGeom>
        </p:spPr>
      </p:pic>
      <p:pic>
        <p:nvPicPr>
          <p:cNvPr id="8" name="Picture 7" descr="kravapij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1119" y="3645025"/>
            <a:ext cx="3789040" cy="3212976"/>
          </a:xfrm>
          <a:prstGeom prst="rect">
            <a:avLst/>
          </a:prstGeom>
        </p:spPr>
      </p:pic>
      <p:pic>
        <p:nvPicPr>
          <p:cNvPr id="10" name="Picture 9" descr="oie_transparent - 2020-05-23T135033.99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072807" y="4867517"/>
            <a:ext cx="1685276" cy="1990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36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046" y="762001"/>
            <a:ext cx="11553746" cy="1139825"/>
          </a:xfrm>
        </p:spPr>
        <p:txBody>
          <a:bodyPr/>
          <a:lstStyle/>
          <a:p>
            <a:r>
              <a:rPr lang="hr-HR" sz="3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ВОДА</a:t>
            </a:r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ДОМАЋИНСТВО</a:t>
            </a:r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ДАНАС</a:t>
            </a:r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НАЈЧЕШЋЕ</a:t>
            </a:r>
            <a:r>
              <a:rPr lang="hr-HR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ДОЛАЗИ</a:t>
            </a:r>
            <a:r>
              <a:rPr lang="sr-Cyrl-BA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endParaRPr lang="hr-HR" sz="3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743" y="3048001"/>
            <a:ext cx="10945654" cy="4525963"/>
          </a:xfrm>
        </p:spPr>
        <p:txBody>
          <a:bodyPr/>
          <a:lstStyle/>
          <a:p>
            <a:pPr marL="609600" indent="-609600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а) ИЗ</a:t>
            </a:r>
            <a:r>
              <a:rPr lang="hr-HR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БУНАРА</a:t>
            </a:r>
            <a:endParaRPr lang="hr-HR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б) ПУМПАМА</a:t>
            </a:r>
            <a:endParaRPr lang="hr-HR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в) ВОДОВОДОМ</a:t>
            </a:r>
            <a:endParaRPr lang="hr-HR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0572" t="28172" r="14523" b="34422"/>
          <a:stretch>
            <a:fillRect/>
          </a:stretch>
        </p:blipFill>
        <p:spPr bwMode="auto">
          <a:xfrm>
            <a:off x="7377063" y="2996952"/>
            <a:ext cx="446449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248271" y="4149080"/>
            <a:ext cx="792088" cy="720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88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4295" y="332656"/>
            <a:ext cx="10945654" cy="1139825"/>
          </a:xfrm>
        </p:spPr>
        <p:txBody>
          <a:bodyPr/>
          <a:lstStyle/>
          <a:p>
            <a:r>
              <a:rPr lang="hr-HR" sz="32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sr-Cyrl-BA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ЗАГАЂЕНА ВОДА ЈЕ</a:t>
            </a:r>
            <a:r>
              <a:rPr lang="sr-Cyrl-BA" sz="32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endParaRPr lang="hr-HR" sz="32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279" y="2332037"/>
            <a:ext cx="10945654" cy="4525963"/>
          </a:xfrm>
        </p:spPr>
        <p:txBody>
          <a:bodyPr/>
          <a:lstStyle/>
          <a:p>
            <a:pPr marL="609600" indent="-609600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а)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ОПАСНА ПО ЗДРАВЉЕ ЧОВЈЕКА</a:t>
            </a:r>
            <a:endParaRPr lang="hr-HR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б)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КОРИСНА ЗА ЧОВЈЕКА</a:t>
            </a:r>
            <a:endParaRPr lang="hr-HR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в) </a:t>
            </a:r>
            <a:r>
              <a:rPr lang="sr-Cyrl-CS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ПОТРЕБНА ЗА БИЉКЕ И ЖИВОТИЊЕ</a:t>
            </a:r>
            <a:endParaRPr lang="hr-HR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8270" y="2348880"/>
            <a:ext cx="615825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6688" t="58835" r="8263" b="7468"/>
          <a:stretch>
            <a:fillRect/>
          </a:stretch>
        </p:blipFill>
        <p:spPr bwMode="auto">
          <a:xfrm>
            <a:off x="4384676" y="4481513"/>
            <a:ext cx="77771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9693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311" y="692696"/>
            <a:ext cx="10945654" cy="1139825"/>
          </a:xfrm>
        </p:spPr>
        <p:txBody>
          <a:bodyPr/>
          <a:lstStyle/>
          <a:p>
            <a:r>
              <a:rPr lang="hr-HR" sz="3600" dirty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 ПРОИЗВОДЊУ ЕЛЕКТРИЧНЕ ЕНЕРГИЈЕ КОРИСТИ СЕ</a:t>
            </a:r>
            <a:r>
              <a:rPr lang="sr-Cyrl-BA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...</a:t>
            </a:r>
            <a:endParaRPr lang="hr-HR" sz="36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395" y="2819401"/>
            <a:ext cx="10945654" cy="4525963"/>
          </a:xfrm>
        </p:spPr>
        <p:txBody>
          <a:bodyPr/>
          <a:lstStyle/>
          <a:p>
            <a:pPr marL="609600" indent="-609600">
              <a:buNone/>
            </a:pPr>
            <a:r>
              <a:rPr lang="sr-Cyrl-CS" sz="36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ВОДЕНИ САОБРАЋАЈ</a:t>
            </a:r>
            <a:endParaRPr lang="sr-Cyrl-CS" sz="36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б) </a:t>
            </a: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СНАГА ВОДЕ</a:t>
            </a:r>
            <a:endParaRPr lang="sr-Cyrl-CS" sz="36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в) </a:t>
            </a: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СНАГА ЧОВЈЕКА</a:t>
            </a:r>
            <a:endParaRPr lang="hr-HR" sz="3600" dirty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287" y="3501008"/>
            <a:ext cx="615825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oie_transparent - 2020-05-23T140029.885.png"/>
          <p:cNvPicPr>
            <a:picLocks noChangeAspect="1"/>
          </p:cNvPicPr>
          <p:nvPr/>
        </p:nvPicPr>
        <p:blipFill>
          <a:blip r:embed="rId2" cstate="print"/>
          <a:srcRect t="25850" r="-646" b="38450"/>
          <a:stretch>
            <a:fillRect/>
          </a:stretch>
        </p:blipFill>
        <p:spPr>
          <a:xfrm>
            <a:off x="6008911" y="3140968"/>
            <a:ext cx="5866978" cy="3456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56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311" y="404664"/>
            <a:ext cx="10945654" cy="1139825"/>
          </a:xfrm>
        </p:spPr>
        <p:txBody>
          <a:bodyPr/>
          <a:lstStyle/>
          <a:p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hr-HR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ЉЕКОВИТЕ ВОДЕ СЕ НАЛАЗЕ У БАЊАМА.</a:t>
            </a:r>
            <a:endParaRPr lang="hr-HR" sz="3600" dirty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395" y="2819401"/>
            <a:ext cx="10945654" cy="4525963"/>
          </a:xfrm>
        </p:spPr>
        <p:txBody>
          <a:bodyPr/>
          <a:lstStyle/>
          <a:p>
            <a:pPr marL="609600" indent="-609600">
              <a:buNone/>
            </a:pPr>
            <a:r>
              <a:rPr lang="sr-Cyrl-CS" sz="3600" dirty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а</a:t>
            </a: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НЕ</a:t>
            </a:r>
            <a:endParaRPr lang="sr-Cyrl-CS" sz="36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09600" indent="-609600">
              <a:buNone/>
            </a:pP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б) </a:t>
            </a:r>
            <a:r>
              <a:rPr lang="sr-Cyrl-CS" sz="36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ДА</a:t>
            </a:r>
            <a:endParaRPr lang="sr-Cyrl-CS" sz="3600" dirty="0" smtClean="0"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2287" y="3501008"/>
            <a:ext cx="615825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iner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6983" y="1772816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568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ema">
  <a:themeElements>
    <a:clrScheme name="Kancelarij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arij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arij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182</Words>
  <Application>Microsoft Office PowerPoint</Application>
  <PresentationFormat>Custom</PresentationFormat>
  <Paragraphs>62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Office tema</vt:lpstr>
      <vt:lpstr>Ripple</vt:lpstr>
      <vt:lpstr>1_Ripple</vt:lpstr>
      <vt:lpstr>3_Ripple</vt:lpstr>
      <vt:lpstr>5_Ripple</vt:lpstr>
      <vt:lpstr>7_Ripple</vt:lpstr>
      <vt:lpstr>9_Ripple</vt:lpstr>
      <vt:lpstr>10_Ripple</vt:lpstr>
      <vt:lpstr>Slide 1</vt:lpstr>
      <vt:lpstr>Slide 2</vt:lpstr>
      <vt:lpstr>       „ВОЛИМО ВОДУ”</vt:lpstr>
      <vt:lpstr>1. СВУДА СЕ КРЕЋЕ, СВУДА СТОЈИ, АЛИ ЖИВОТ БЕЗ ЊЕ НЕ ПОСТОЈИ.</vt:lpstr>
      <vt:lpstr>2. ВОДА ЈЕ ВАЖНА ЗА ЖИВОТ...</vt:lpstr>
      <vt:lpstr>3. ВОДА У ДОМАЋИНСТВО ДАНАС НАЈЧЕШЋЕ ДОЛАЗИ...</vt:lpstr>
      <vt:lpstr>4. ЗАГАЂЕНА ВОДА ЈЕ...</vt:lpstr>
      <vt:lpstr>5. ЗА ПРОИЗВОДЊУ ЕЛЕКТРИЧНЕ ЕНЕРГИЈЕ КОРИСТИ СЕ...</vt:lpstr>
      <vt:lpstr>6. ЉЕКОВИТЕ ВОДЕ СЕ НАЛАЗЕ У БАЊАМА.</vt:lpstr>
      <vt:lpstr>7. РИЈЕШИ РЕБУСЕ! </vt:lpstr>
      <vt:lpstr>КРАЈ!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Nastavnik</dc:creator>
  <cp:lastModifiedBy>PC</cp:lastModifiedBy>
  <cp:revision>6</cp:revision>
  <dcterms:created xsi:type="dcterms:W3CDTF">2020-05-19T07:10:53Z</dcterms:created>
  <dcterms:modified xsi:type="dcterms:W3CDTF">2020-05-23T12:20:26Z</dcterms:modified>
</cp:coreProperties>
</file>