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126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3330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8179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311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6559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7461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34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594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1088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4026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1379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5342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9145-F620-4A18-B0CD-DA83657D5C4D}" type="datetimeFigureOut">
              <a:rPr lang="sr-Latn-BA" smtClean="0"/>
              <a:t>22.5.2020.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687F-F0CC-49FB-A481-318AB98BD8BA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0128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1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" y="6900"/>
            <a:ext cx="12181194" cy="68442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3451" y="1204265"/>
            <a:ext cx="9144000" cy="4652501"/>
          </a:xfrm>
        </p:spPr>
        <p:txBody>
          <a:bodyPr>
            <a:normAutofit/>
          </a:bodyPr>
          <a:lstStyle/>
          <a:p>
            <a:r>
              <a:rPr lang="sr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</a:t>
            </a:r>
            <a:endParaRPr lang="sr-Latn-B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РИЈЕЧЦЕ „НЕ“ </a:t>
            </a:r>
          </a:p>
          <a:p>
            <a:r>
              <a:rPr lang="sr-Cyrl-B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 ИМЕНИЦЕ, </a:t>
            </a:r>
          </a:p>
          <a:p>
            <a:r>
              <a:rPr lang="sr-Cyrl-BA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ПРИДЈЕВЕ И ГЛАГОЛЕ</a:t>
            </a:r>
            <a:endParaRPr lang="sr-Latn-BA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1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t="5059" r="18768" b="8512"/>
          <a:stretch/>
        </p:blipFill>
        <p:spPr>
          <a:xfrm>
            <a:off x="7499962" y="1690249"/>
            <a:ext cx="4304110" cy="5087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t="21010" r="-400" b="20073"/>
          <a:stretch/>
        </p:blipFill>
        <p:spPr>
          <a:xfrm rot="320411">
            <a:off x="266091" y="470983"/>
            <a:ext cx="9137125" cy="15818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3154" y="3075708"/>
            <a:ext cx="3971641" cy="2532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Ријечца „НЕ“ </a:t>
            </a:r>
            <a:endParaRPr lang="sr-Latn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пише </a:t>
            </a:r>
            <a:endParaRPr lang="sr-Latn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спојено </a:t>
            </a:r>
            <a:endParaRPr lang="sr-Latn-BA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именицама.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1" b="2471"/>
          <a:stretch/>
        </p:blipFill>
        <p:spPr>
          <a:xfrm>
            <a:off x="4886030" y="2059714"/>
            <a:ext cx="1874987" cy="24938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72596" y="3012490"/>
            <a:ext cx="4342237" cy="148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НЕРАДНИК</a:t>
            </a: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8" y="2181807"/>
            <a:ext cx="2243753" cy="293514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647549" y="3834561"/>
            <a:ext cx="3940456" cy="29680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НЕПРИЈАТЕЉ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r-Latn-BA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НЕМИР</a:t>
            </a:r>
            <a:endParaRPr lang="sr-Latn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r-Cyrl-BA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НЕДОЛАЗАК</a:t>
            </a:r>
            <a:endParaRPr lang="sr-Latn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r-Cyrl-BA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НЕПОГОДА</a:t>
            </a: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37140" y="786524"/>
            <a:ext cx="6795656" cy="1166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ријечце „НЕ“ уз именице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1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1849289"/>
            <a:ext cx="2243753" cy="2935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1" b="2471"/>
          <a:stretch/>
        </p:blipFill>
        <p:spPr>
          <a:xfrm>
            <a:off x="5661879" y="1727196"/>
            <a:ext cx="1874987" cy="24938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17181" y="2679972"/>
            <a:ext cx="4342237" cy="148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НЕОДГОВОРАН</a:t>
            </a: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61587" y="3465098"/>
            <a:ext cx="3940456" cy="3314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НЕСТАШАН</a:t>
            </a:r>
            <a:endParaRPr lang="sr-Latn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r-Cyrl-BA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НЕОБРАЗОВАН</a:t>
            </a:r>
            <a:endParaRPr lang="sr-Latn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r-Cyrl-BA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НЕДОВОЉАН</a:t>
            </a:r>
            <a:endParaRPr lang="sr-Latn-B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r-Cyrl-BA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НЕМИРАН</a:t>
            </a: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t="5059" r="18768" b="8512"/>
          <a:stretch/>
        </p:blipFill>
        <p:spPr>
          <a:xfrm>
            <a:off x="7499962" y="1690249"/>
            <a:ext cx="4304110" cy="5087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t="21010" r="-400" b="20073"/>
          <a:stretch/>
        </p:blipFill>
        <p:spPr>
          <a:xfrm rot="320411">
            <a:off x="266091" y="470983"/>
            <a:ext cx="9137125" cy="158185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7703154" y="3075708"/>
            <a:ext cx="3971641" cy="253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Ријечца „НЕ“ </a:t>
            </a:r>
            <a:endParaRPr lang="sr-Latn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пише </a:t>
            </a:r>
            <a:endParaRPr lang="sr-Latn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спојено </a:t>
            </a:r>
            <a:endParaRPr lang="sr-Latn-BA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придјевима.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37140" y="786524"/>
            <a:ext cx="6795656" cy="1166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ријечце „НЕ“ уз придјеве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1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t="5059" r="18768" b="8512"/>
          <a:stretch/>
        </p:blipFill>
        <p:spPr>
          <a:xfrm rot="16200000">
            <a:off x="2422136" y="2547286"/>
            <a:ext cx="2124359" cy="6413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45" y="1671805"/>
            <a:ext cx="2243753" cy="2935142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57040" y="4928434"/>
            <a:ext cx="5682668" cy="193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Ријечца „НЕ“ се пише </a:t>
            </a:r>
          </a:p>
          <a:p>
            <a:pPr marL="0" indent="0">
              <a:buNone/>
            </a:pPr>
            <a:r>
              <a:rPr lang="sr-Cyrl-B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одвојено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глагола </a:t>
            </a:r>
          </a:p>
          <a:p>
            <a:pPr marL="0" indent="0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 који стоји.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1" b="2471"/>
          <a:stretch/>
        </p:blipFill>
        <p:spPr>
          <a:xfrm>
            <a:off x="1182231" y="2115125"/>
            <a:ext cx="1874987" cy="24938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7621" y="1939640"/>
            <a:ext cx="6223909" cy="3893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				  МИСЛИ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				  СПАВА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				  ЈЕДЕШ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				  УЧИ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				ЖЕЛИМО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21" b="4898"/>
          <a:stretch/>
        </p:blipFill>
        <p:spPr>
          <a:xfrm>
            <a:off x="6721530" y="4305902"/>
            <a:ext cx="1674340" cy="2510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78" y="2419772"/>
            <a:ext cx="707304" cy="268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10" y="2987811"/>
            <a:ext cx="707304" cy="268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55" y="3546600"/>
            <a:ext cx="707304" cy="26802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801000" y="2299546"/>
            <a:ext cx="3391000" cy="456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НЕЋУ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НЕМАМ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НИСАМ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НЕМОЈ</a:t>
            </a:r>
          </a:p>
          <a:p>
            <a:pPr marL="0" indent="0">
              <a:buNone/>
            </a:pPr>
            <a:endParaRPr lang="sr-Cyrl-BA" sz="1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t="21010" r="-400" b="20073"/>
          <a:stretch/>
        </p:blipFill>
        <p:spPr>
          <a:xfrm rot="320411">
            <a:off x="266091" y="424799"/>
            <a:ext cx="9137125" cy="158185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637140" y="740340"/>
            <a:ext cx="6795656" cy="1166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ријечце „НЕ“ уз глаголе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79" y="4114631"/>
            <a:ext cx="707304" cy="2680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0" t="5554" r="27954" b="5670"/>
          <a:stretch/>
        </p:blipFill>
        <p:spPr>
          <a:xfrm>
            <a:off x="10908152" y="2401408"/>
            <a:ext cx="923630" cy="19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1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1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369" r="1133" b="8217"/>
          <a:stretch/>
        </p:blipFill>
        <p:spPr>
          <a:xfrm>
            <a:off x="1" y="1339272"/>
            <a:ext cx="12192000" cy="551872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6457" y="763447"/>
            <a:ext cx="11344564" cy="113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Прецртај неправилно написане ријечи, а затим их напиши правилно!</a:t>
            </a:r>
            <a:endParaRPr lang="sr-Cyrl-BA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6313" y="4601161"/>
            <a:ext cx="1918852" cy="63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знање</a:t>
            </a:r>
            <a:endParaRPr lang="sr-Cyrl-BA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36812" y="2398282"/>
            <a:ext cx="2274461" cy="78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мислим</a:t>
            </a:r>
            <a:endParaRPr lang="sr-Cyrl-BA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06420" y="2804693"/>
            <a:ext cx="2255979" cy="91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недолазак</a:t>
            </a:r>
            <a:endParaRPr lang="sr-Cyrl-BA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886201" y="3248029"/>
            <a:ext cx="2431470" cy="97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невидљив</a:t>
            </a:r>
            <a:endParaRPr lang="sr-Cyrl-BA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47810" y="3728327"/>
            <a:ext cx="2791685" cy="63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неповјерење</a:t>
            </a:r>
            <a:endParaRPr lang="sr-Cyrl-BA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8910" y="3968478"/>
            <a:ext cx="1918852" cy="63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неби</a:t>
            </a:r>
            <a:endParaRPr lang="sr-Cyrl-BA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49396" y="2056529"/>
            <a:ext cx="2588494" cy="63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сигуран</a:t>
            </a:r>
            <a:endParaRPr lang="sr-Cyrl-BA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946226" y="4545743"/>
            <a:ext cx="1918852" cy="63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дам</a:t>
            </a:r>
            <a:endParaRPr lang="sr-Cyrl-BA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 rot="20715127">
            <a:off x="1484754" y="4411820"/>
            <a:ext cx="1918852" cy="63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sr-Cyrl-BA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 rot="20663029">
            <a:off x="1486788" y="1849794"/>
            <a:ext cx="2635992" cy="63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endParaRPr lang="sr-Cyrl-BA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 rot="20663029">
            <a:off x="4382391" y="3664748"/>
            <a:ext cx="2635992" cy="63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endParaRPr lang="sr-Cyrl-BA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426232" y="2536825"/>
            <a:ext cx="3585996" cy="238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НЕСИГУРАН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БИ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НЕЗНАЊЕ</a:t>
            </a:r>
            <a:endParaRPr lang="sr-Cyrl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30498" r="5053" b="297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9827" y="514075"/>
            <a:ext cx="8804566" cy="5960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правилно написне реченице!</a:t>
            </a:r>
          </a:p>
          <a:p>
            <a:pPr marL="0" indent="0">
              <a:buNone/>
            </a:pPr>
            <a:endParaRPr lang="sr-Cyrl-B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Василије и Георгије данас не ће доћи у парк.</a:t>
            </a:r>
          </a:p>
          <a:p>
            <a:pPr marL="0" indent="0">
              <a:buNone/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Василије и Георгије данас неће доћи у парк. </a:t>
            </a:r>
          </a:p>
          <a:p>
            <a:pPr marL="0" indent="0">
              <a:buNone/>
            </a:pPr>
            <a:endParaRPr lang="sr-Cyrl-BA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Јуче нисам видио Немању.</a:t>
            </a:r>
          </a:p>
          <a:p>
            <a:pPr marL="0" indent="0">
              <a:buNone/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Јуче ни сам видио Немању.</a:t>
            </a:r>
          </a:p>
          <a:p>
            <a:pPr marL="0" indent="0">
              <a:buNone/>
            </a:pPr>
            <a:endParaRPr lang="sr-Cyrl-BA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 не ма плави бицикл, већ црвени.</a:t>
            </a:r>
          </a:p>
          <a:p>
            <a:pPr marL="0" indent="0">
              <a:buNone/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 нема плави бицикл, већ црвени.</a:t>
            </a:r>
            <a:endParaRPr lang="sr-Latn-B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69827" y="2190475"/>
            <a:ext cx="8721446" cy="10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37506" y="3017133"/>
            <a:ext cx="8721446" cy="10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51367" y="4979850"/>
            <a:ext cx="8721446" cy="10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30498" r="5053" b="297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69827" y="514075"/>
            <a:ext cx="8804566" cy="4759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 грешке у датом тексту.</a:t>
            </a:r>
          </a:p>
          <a:p>
            <a:pPr marL="0" indent="0">
              <a:buNone/>
            </a:pPr>
            <a:endParaRPr lang="sr-Cyrl-BA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је заиста не одговорна. Ни је урадила домаћи задатак, а кад је требало да дефинише неке појмове, показала је велико не знање. Добила је оцјену недовољан па је била    несрећна и не задовољна.</a:t>
            </a:r>
            <a:endParaRPr lang="sr-Latn-B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4509" y="4074696"/>
            <a:ext cx="7338290" cy="148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неодговорна	</a:t>
            </a:r>
            <a:r>
              <a:rPr lang="sr-Cyrl-B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није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незнање	  незадовољна</a:t>
            </a:r>
            <a:endParaRPr lang="sr-Latn-BA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1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" y="6900"/>
            <a:ext cx="12181194" cy="68442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02755" y="1481351"/>
            <a:ext cx="9144000" cy="465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</a:p>
          <a:p>
            <a:pPr marL="0" indent="0" algn="ctr">
              <a:buNone/>
            </a:pPr>
            <a:endParaRPr lang="sr-Cyrl-B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реченице </a:t>
            </a:r>
            <a:endParaRPr lang="sr-Cyrl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којима </a:t>
            </a: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ћете правилно </a:t>
            </a:r>
            <a:endParaRPr lang="sr-Cyrl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употријебити ријечцу „НЕ“.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230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marina_uciteljica@yahoo.com</cp:lastModifiedBy>
  <cp:revision>46</cp:revision>
  <dcterms:created xsi:type="dcterms:W3CDTF">2020-05-20T17:07:52Z</dcterms:created>
  <dcterms:modified xsi:type="dcterms:W3CDTF">2020-05-22T08:35:00Z</dcterms:modified>
</cp:coreProperties>
</file>