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2" r:id="rId3"/>
    <p:sldId id="258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toon ruler: http://www.mycutegraphics.com/graphics/schoo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4571" y="1746162"/>
            <a:ext cx="22955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th Quiz | Excelsior Classical 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58385">
            <a:off x="992703" y="1746162"/>
            <a:ext cx="23050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3504" y="1442434"/>
            <a:ext cx="6220496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305175" algn="l"/>
              </a:tabLst>
            </a:pP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Мјерење дужи, упоређивање, дужина дужи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изломљене линије</a:t>
            </a:r>
            <a:endParaRPr lang="en-US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29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asuring clipart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39" b="3074"/>
          <a:stretch/>
        </p:blipFill>
        <p:spPr bwMode="auto">
          <a:xfrm>
            <a:off x="155575" y="341066"/>
            <a:ext cx="4506577" cy="59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ute Measurement Clipart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09" b="10204"/>
          <a:stretch/>
        </p:blipFill>
        <p:spPr bwMode="auto">
          <a:xfrm>
            <a:off x="1485012" y="5300706"/>
            <a:ext cx="764540" cy="37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2" descr="Stride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50"/>
          <a:stretch/>
        </p:blipFill>
        <p:spPr bwMode="auto">
          <a:xfrm>
            <a:off x="9981127" y="-4942"/>
            <a:ext cx="2201706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istorija fizike- mjerenja | Aziza Physics 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6790" y="4282896"/>
            <a:ext cx="2857500" cy="1485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885" y="290297"/>
            <a:ext cx="4468755" cy="1822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9692" y="1948902"/>
            <a:ext cx="6096000" cy="1249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924050" algn="l"/>
              </a:tabLst>
            </a:pPr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Постоје мјерне јединице које се користе свуда: МЕТАР, ДЕЦИМЕТАР, ЦЕНТИМЕТАР.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43528" y="3154753"/>
            <a:ext cx="4680691" cy="321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BA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 јединица за мјерење дужине је МЕТАР (</a:t>
            </a:r>
            <a:r>
              <a:rPr lang="sr-Latn-R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m)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18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he Decimal/SI System La Sistema Decimal/SI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45" t="23950" r="845" b="25909"/>
          <a:stretch/>
        </p:blipFill>
        <p:spPr bwMode="auto">
          <a:xfrm>
            <a:off x="2950290" y="108510"/>
            <a:ext cx="9144000" cy="3438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77296" y="296213"/>
            <a:ext cx="4185633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МИЛИМЕТАР</a:t>
            </a:r>
            <a:r>
              <a:rPr lang="sr-Cyrl-B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94484" y="296213"/>
            <a:ext cx="2435090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ДЕЦИМЕТАР</a:t>
            </a:r>
            <a:endParaRPr lang="en-US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5759" y="3023949"/>
            <a:ext cx="2657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ЦЕНТИМЕТАР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308" y="3731538"/>
            <a:ext cx="8500056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Мања мјерна јединица за дужину од метра је </a:t>
            </a:r>
            <a:r>
              <a:rPr lang="sr-Cyrl-BA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ДЕЦИМЕТАР.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sr-Cyrl-BA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3271525" y="2895161"/>
            <a:ext cx="7084854" cy="267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r-Latn-R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r-Latn-R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r-Latn-RS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Мања </a:t>
            </a:r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мјерна јединица за дужину од дециметра је  </a:t>
            </a:r>
            <a:r>
              <a:rPr lang="sr-Cyrl-BA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ЦЕНТИМЕТАР.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7424" y="296213"/>
            <a:ext cx="2550017" cy="3250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Latn-R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1m = 10dm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Latn-R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1m = 100cm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Latn-R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1dm = 10 </a:t>
            </a:r>
            <a:r>
              <a:rPr lang="sr-Latn-R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cm</a:t>
            </a:r>
            <a:endParaRPr lang="sr-Cyrl-BA" sz="2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BA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cm = 10mm</a:t>
            </a:r>
            <a:endParaRPr lang="en-US" sz="2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1526" y="3272240"/>
            <a:ext cx="562014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Мања мјерна јединица од центиметра је МИЛИМЕТАР.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2310" y="5111981"/>
            <a:ext cx="5769734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Мања </a:t>
            </a:r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мјерна </a:t>
            </a:r>
            <a:r>
              <a:rPr lang="sr-Cyrl-BA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јединица за дужину </a:t>
            </a:r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 центиметра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је </a:t>
            </a:r>
            <a:r>
              <a:rPr lang="sr-Cyrl-BA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МИЛИМЕТАР</a:t>
            </a:r>
            <a:r>
              <a:rPr lang="sr-Cyrl-BA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70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8991" y="409699"/>
            <a:ext cx="832330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 је прешао дужи пут, пиле или паче?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 descr="Chicken Cliparts Black Free Download Clip Art Free Clip Art - Cli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2386" y="3451999"/>
            <a:ext cx="1348080" cy="1295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127039" y="3906717"/>
            <a:ext cx="1253774" cy="873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132022" y="3907396"/>
            <a:ext cx="3008713" cy="955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90098" y="4490261"/>
            <a:ext cx="742592" cy="372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7" name="Picture 7" descr="Free Pond Cliparts, Download Free Clip Art, Free Clip Art 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4060" y="1477724"/>
            <a:ext cx="1428075" cy="1428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1569095">
            <a:off x="6452474" y="3715428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20363458">
            <a:off x="4571815" y="3734543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850113">
            <a:off x="2547223" y="4217114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131" name="Picture 11" descr="Free Duck Cliparts, Download Free Clip Art, Free Clip Art o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40" y="1307197"/>
            <a:ext cx="1524407" cy="1920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3734873" y="2190726"/>
            <a:ext cx="1356943" cy="589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21983" y="2191761"/>
            <a:ext cx="1712890" cy="75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072843" y="2157307"/>
            <a:ext cx="2079410" cy="619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20064486">
            <a:off x="2616022" y="1758657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569095">
            <a:off x="4300270" y="2017848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20550710">
            <a:off x="6022868" y="1690637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78669" y="1706778"/>
            <a:ext cx="310213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+ </a:t>
            </a:r>
            <a:r>
              <a:rPr lang="sr-Latn-R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3m +6m </a:t>
            </a:r>
            <a:r>
              <a:rPr lang="sr-Latn-R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sr-Latn-R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14m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67512" y="4066398"/>
            <a:ext cx="310213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+ 9m +2m = 16m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06826" y="5273841"/>
            <a:ext cx="408163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Дужи пут је прешло </a:t>
            </a:r>
            <a:r>
              <a:rPr lang="sr-Cyrl-BA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пиле</a:t>
            </a:r>
            <a:r>
              <a:rPr lang="sr-Cyrl-B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33" name="Picture 13" descr="Free Earthworm Cliparts, Download Free Clip Art, Free Clip Art o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930" y="3547540"/>
            <a:ext cx="1485535" cy="14855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171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7767" y="993728"/>
            <a:ext cx="4131900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Колико је дужи на слици?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067767" y="2717442"/>
            <a:ext cx="6877317" cy="1030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2003439" y="2768957"/>
            <a:ext cx="85725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816765" y="2706173"/>
            <a:ext cx="85725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8945084" y="2649023"/>
            <a:ext cx="85725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817542" y="2680415"/>
            <a:ext cx="85725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4125" y="2934772"/>
            <a:ext cx="444352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7833" y="2911560"/>
            <a:ext cx="46358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90825" algn="l"/>
              </a:tabLst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sz="2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81091" y="283174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19052" y="277541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4404" y="4190857"/>
            <a:ext cx="6096000" cy="8864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90825" algn="l"/>
              </a:tabLst>
            </a:pPr>
            <a:r>
              <a:rPr lang="sr-Cyrl-BA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слици има </a:t>
            </a:r>
            <a:r>
              <a:rPr lang="sr-Cyrl-BA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дужи</a:t>
            </a:r>
            <a:r>
              <a:rPr lang="sr-Cyrl-BA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Cyrl-B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90825" algn="l"/>
              </a:tabLst>
            </a:pPr>
            <a:r>
              <a:rPr lang="sr-Cyrl-B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7267" y="4835301"/>
            <a:ext cx="6096000" cy="8864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90825" algn="l"/>
              </a:tabLst>
            </a:pPr>
            <a:r>
              <a:rPr lang="sr-Cyrl-BA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 су дужи: </a:t>
            </a:r>
            <a:r>
              <a:rPr lang="sr-Latn-R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AO, AB, AE, OB, OE, BE.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90825" algn="l"/>
              </a:tabLst>
            </a:pPr>
            <a:r>
              <a:rPr lang="sr-Cyrl-B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Free Ruler Images, Download Free Clip Art, Free Clip Art 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3154" y="279603"/>
            <a:ext cx="2548851" cy="3019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186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Free Inch Worm Cliparts, Download Free Clip Art, Free Clip Art 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9149" y="166910"/>
            <a:ext cx="3090930" cy="5952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7859" y="723272"/>
            <a:ext cx="7333098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Изрази дате дужине другим јединицама мјере: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2078" y="1951625"/>
            <a:ext cx="6096000" cy="1881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sr-Latn-R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    </a:t>
            </a:r>
            <a:r>
              <a:rPr lang="sr-Latn-R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 =  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7dm </a:t>
            </a:r>
            <a:r>
              <a:rPr lang="sr-Latn-R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   </a:t>
            </a:r>
            <a:r>
              <a:rPr lang="sr-Latn-R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cm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90825" algn="l"/>
              </a:tabLst>
            </a:pPr>
            <a:r>
              <a:rPr lang="sr-Cyrl-B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9038" y="1951625"/>
            <a:ext cx="52770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90825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653" y="2439131"/>
            <a:ext cx="35618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90825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132" y="2926637"/>
            <a:ext cx="52770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90825" algn="l"/>
              </a:tabLs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2078" y="3143362"/>
            <a:ext cx="7911922" cy="88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90825" algn="l"/>
              </a:tabLst>
            </a:pPr>
            <a:r>
              <a:rPr lang="sr-Cyrl-B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90825" algn="l"/>
              </a:tabLs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m 7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    </a:t>
            </a:r>
            <a:r>
              <a:rPr lang="sr-Latn-R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2074" y="3542317"/>
            <a:ext cx="52770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90825" algn="l"/>
              </a:tabLst>
            </a:pPr>
            <a:r>
              <a:rPr lang="sr-Latn-R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765183" y="1558345"/>
            <a:ext cx="2118542" cy="1074266"/>
          </a:xfrm>
          <a:prstGeom prst="cloudCallout">
            <a:avLst>
              <a:gd name="adj1" fmla="val 122173"/>
              <a:gd name="adj2" fmla="val 43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sr-Latn-R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668624" y="3296482"/>
            <a:ext cx="2118542" cy="1074266"/>
          </a:xfrm>
          <a:prstGeom prst="cloudCallout">
            <a:avLst>
              <a:gd name="adj1" fmla="val 105759"/>
              <a:gd name="adj2" fmla="val -32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sr-Latn-RS" sz="2800" b="1" dirty="0" smtClean="0">
                <a:solidFill>
                  <a:schemeClr val="tx1"/>
                </a:solidFill>
              </a:rPr>
              <a:t>    </a:t>
            </a:r>
            <a:r>
              <a:rPr lang="sr-Latn-R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2550082" y="5059667"/>
            <a:ext cx="2118542" cy="1074266"/>
          </a:xfrm>
          <a:prstGeom prst="cloudCallout">
            <a:avLst>
              <a:gd name="adj1" fmla="val 162295"/>
              <a:gd name="adj2" fmla="val -52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sr-Latn-R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cm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60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4937</TotalTime>
  <Words>185</Words>
  <Application>Microsoft Office PowerPoint</Application>
  <PresentationFormat>Custom</PresentationFormat>
  <Paragraphs>54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54</cp:revision>
  <dcterms:created xsi:type="dcterms:W3CDTF">2020-05-26T16:55:36Z</dcterms:created>
  <dcterms:modified xsi:type="dcterms:W3CDTF">2020-05-30T14:15:55Z</dcterms:modified>
</cp:coreProperties>
</file>