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Latn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6858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Косовска битка  и  легенда </a:t>
            </a: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5181600" cy="43434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Косовска</a:t>
            </a: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битка 28.6.1389.године</a:t>
            </a:r>
            <a:r>
              <a:rPr lang="sr-Cyrl-RS" sz="2400" b="1" dirty="0" smtClean="0"/>
              <a:t> </a:t>
            </a: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и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посљедице битке </a:t>
            </a:r>
            <a:r>
              <a:rPr lang="sr-Cyrl-RS" sz="2800" b="1" dirty="0" smtClean="0">
                <a:solidFill>
                  <a:schemeClr val="tx1"/>
                </a:solidFill>
              </a:rPr>
              <a:t> </a:t>
            </a:r>
            <a:endParaRPr lang="sr-Latn-R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399"/>
            <a:ext cx="5702665" cy="3295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1841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Косовска легенда </a:t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предање на којем је изграђена народна историјска свијест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Српска  деспотовина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( 1402 -1459 ) 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деспот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Лазаревић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(1402-1427 ) 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5901"/>
            <a:ext cx="19812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47445"/>
            <a:ext cx="3810000" cy="401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962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престоница  Београд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еспот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Ђурађ Бранковић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( 1427-1456 ) </a:t>
            </a:r>
          </a:p>
          <a:p>
            <a:pPr marL="285750" indent="-285750"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рестоница Смедерево 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 Србије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1459.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године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736" y="5659715"/>
            <a:ext cx="393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Српска деспотовина 1423.г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Слабљење и пад Босне под турску власт</a:t>
            </a: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--превласт обласних господара </a:t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Хрватинићи, Павловићи ,</a:t>
            </a:r>
          </a:p>
          <a:p>
            <a:pPr marL="0" indent="0">
              <a:buNone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Косаче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притисци Угарске и Турске 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-осамостаљење Херцеговине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399"/>
            <a:ext cx="3581400" cy="327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398"/>
            <a:ext cx="2438400" cy="1554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1078992" cy="1353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0992" y="3429000"/>
            <a:ext cx="273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Стјепан Вукчић Косача херцег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светог Саве 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1448. године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24398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Стјепан Томашевић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посљедњи босански краљ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-пад Босне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1463.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пад Херцеговине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1482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.г.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Зета за вријеме Балшића и Црнојевића </a:t>
            </a: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-област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Балшића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друга пол.14.в. и почетак 15.в.)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3762"/>
            <a:ext cx="3657600" cy="362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74913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Црнојевићи ,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господари Горње Зете 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укоби са Млечанима и Турцима 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Зете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1496.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Сеобе Срба у 15. и 16.вијеку </a:t>
            </a: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029200"/>
          </a:xfrm>
        </p:spPr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узроци и правци сеоба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насељавање у Јужну Угарску и Хабсбуршку монархију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иви бедем </a:t>
            </a: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1"/>
            <a:ext cx="6629400" cy="281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48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Сеоба Срба у 14 и 15. вијеку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Посљедице турских освајања </a:t>
            </a:r>
            <a:b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20000" cy="50593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Губитак независности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Прекинут самосталан привредни, друштвени, политички и културни развој балканских народа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Демографске промјене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399"/>
            <a:ext cx="60960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696200" cy="1524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ученици, срећно !</a:t>
            </a:r>
            <a:b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Учите, маштајте , сањајте !</a:t>
            </a:r>
            <a:b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Будите радознали, јер сваки дан је прилика да се научи нешто ново. 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171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Косовска битка  и  легенда </vt:lpstr>
      <vt:lpstr>Српска  деспотовина ( 1402 -1459 ) </vt:lpstr>
      <vt:lpstr>Слабљење и пад Босне под турску власт</vt:lpstr>
      <vt:lpstr>Зета за вријеме Балшића и Црнојевића </vt:lpstr>
      <vt:lpstr>Сеобе Срба у 15. и 16.вијеку </vt:lpstr>
      <vt:lpstr>Посљедице турских освајања  </vt:lpstr>
      <vt:lpstr>Драги ученици, срећно !  Учите, маштајте , сањајте !  Будите радознали, јер сваки дан је прилика да се научи нешто ново. 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istorija</dc:title>
  <dc:creator>Silvana</dc:creator>
  <cp:lastModifiedBy>Sony</cp:lastModifiedBy>
  <cp:revision>84</cp:revision>
  <dcterms:created xsi:type="dcterms:W3CDTF">2017-07-14T07:47:05Z</dcterms:created>
  <dcterms:modified xsi:type="dcterms:W3CDTF">2020-05-28T11:02:38Z</dcterms:modified>
</cp:coreProperties>
</file>