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7B54"/>
    <a:srgbClr val="315533"/>
    <a:srgbClr val="6B3D1B"/>
    <a:srgbClr val="8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32071-4BCD-4132-9629-DBFB59B27CDF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C003-C85A-4DEE-ACE0-33594E333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7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s-Cyrl-B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КАРТОГРАФИЈА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7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s-Cyrl-B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КАРТОГРАФИЈА је наука која се бави проучавањем и израдом карата.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s-Cyrl-B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Представљање површине Земље на глобусу</a:t>
            </a:r>
            <a:endParaRPr lang="en-US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bs-Cyrl-BA" dirty="0" smtClean="0"/>
          </a:p>
          <a:p>
            <a:r>
              <a:rPr lang="bs-Cyrl-BA" dirty="0" smtClean="0"/>
              <a:t>ГЛОБУС је модел земље.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s-Cyrl-B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Географска карта и елементи садржаја карте</a:t>
            </a:r>
            <a:endParaRPr lang="en-US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endParaRPr lang="bs-Cyrl-BA" dirty="0" smtClean="0"/>
          </a:p>
          <a:p>
            <a:r>
              <a:rPr lang="bs-Cyrl-BA" dirty="0" smtClean="0"/>
              <a:t>ГЕОГРАФСКА КАРТА је графички(нацртани) приказ једног дијела или цијеле Земљине површине приказане на равни.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7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994122"/>
          </a:xfrm>
        </p:spPr>
        <p:txBody>
          <a:bodyPr>
            <a:normAutofit fontScale="90000"/>
          </a:bodyPr>
          <a:lstStyle/>
          <a:p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bs-Cyrl-BA" sz="2800" dirty="0"/>
              <a:t/>
            </a:r>
            <a:br>
              <a:rPr lang="bs-Cyrl-BA" sz="2800" dirty="0"/>
            </a:br>
            <a:r>
              <a:rPr lang="bs-Cyrl-BA" sz="2800" dirty="0" smtClean="0"/>
              <a:t/>
            </a:r>
            <a:br>
              <a:rPr lang="bs-Cyrl-BA" sz="2800" dirty="0" smtClean="0"/>
            </a:br>
            <a:r>
              <a:rPr lang="bs-Cyrl-BA" sz="2800" dirty="0"/>
              <a:t/>
            </a:r>
            <a:br>
              <a:rPr lang="bs-Cyrl-BA" sz="2800" dirty="0"/>
            </a:br>
            <a:r>
              <a:rPr lang="bs-Cyrl-BA" sz="2800" dirty="0" smtClean="0"/>
              <a:t/>
            </a:r>
            <a:br>
              <a:rPr lang="bs-Cyrl-BA" sz="2800" dirty="0" smtClean="0"/>
            </a:br>
            <a:endParaRPr lang="en-US" sz="2800" dirty="0"/>
          </a:p>
        </p:txBody>
      </p:sp>
      <p:pic>
        <p:nvPicPr>
          <p:cNvPr id="4" name="Content Placeholder 3" descr="Globus indukcioni - crni | educa.b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276872"/>
            <a:ext cx="28083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KATALO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6632"/>
            <a:ext cx="244827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Zachem Globus 250 Fizyczny 3D - Ceny i opinie - Ceneo.p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244827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lobus na Srpskom jeziku - ćirilica 320 mm | ODDO igračk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717032"/>
            <a:ext cx="3145532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Arrow 9"/>
          <p:cNvSpPr/>
          <p:nvPr/>
        </p:nvSpPr>
        <p:spPr>
          <a:xfrm>
            <a:off x="4886843" y="810863"/>
            <a:ext cx="2085673" cy="10776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1200" dirty="0" smtClean="0"/>
              <a:t>ИНДУКЦИОНИ ГЛОБУС</a:t>
            </a:r>
            <a:endParaRPr lang="en-US" sz="1200" dirty="0"/>
          </a:p>
        </p:txBody>
      </p:sp>
      <p:sp>
        <p:nvSpPr>
          <p:cNvPr id="12" name="Left Arrow 11"/>
          <p:cNvSpPr/>
          <p:nvPr/>
        </p:nvSpPr>
        <p:spPr>
          <a:xfrm>
            <a:off x="1869505" y="497030"/>
            <a:ext cx="2276515" cy="11279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1200" dirty="0" smtClean="0"/>
              <a:t>ОПШТЕГЕОГРАФСКИ</a:t>
            </a:r>
          </a:p>
          <a:p>
            <a:pPr algn="ctr"/>
            <a:r>
              <a:rPr lang="bs-Cyrl-BA" sz="1200" dirty="0" smtClean="0"/>
              <a:t> ГЛОБУС</a:t>
            </a:r>
            <a:endParaRPr lang="en-US" sz="1200" dirty="0"/>
          </a:p>
        </p:txBody>
      </p:sp>
      <p:sp>
        <p:nvSpPr>
          <p:cNvPr id="14" name="Right Arrow 13"/>
          <p:cNvSpPr/>
          <p:nvPr/>
        </p:nvSpPr>
        <p:spPr>
          <a:xfrm rot="10800000" flipV="1">
            <a:off x="3851920" y="4509120"/>
            <a:ext cx="2194264" cy="1354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1200" dirty="0" smtClean="0"/>
              <a:t>ПОЛИТИЧКОГЕОГРАФСКИ ГЛОБУС</a:t>
            </a:r>
            <a:endParaRPr lang="en-US" sz="1200" dirty="0"/>
          </a:p>
        </p:txBody>
      </p:sp>
      <p:sp>
        <p:nvSpPr>
          <p:cNvPr id="13" name="Down Ribbon 12"/>
          <p:cNvSpPr/>
          <p:nvPr/>
        </p:nvSpPr>
        <p:spPr>
          <a:xfrm>
            <a:off x="2771800" y="2204864"/>
            <a:ext cx="3312368" cy="93610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ПОДЈЕЛА ГЛОБУСА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7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9512" y="1700808"/>
            <a:ext cx="2016224" cy="2304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ЛАСКО (Француска)</a:t>
            </a:r>
          </a:p>
          <a:p>
            <a:pPr algn="ctr"/>
            <a:r>
              <a:rPr lang="bs-Cyrl-BA" dirty="0" smtClean="0"/>
              <a:t>Пећина у којој су сачувани најстарији праисторијски </a:t>
            </a:r>
            <a:r>
              <a:rPr lang="bs-Cyrl-BA" dirty="0" smtClean="0"/>
              <a:t>цртежи</a:t>
            </a:r>
            <a:r>
              <a:rPr lang="en-US" dirty="0" smtClean="0"/>
              <a:t> </a:t>
            </a:r>
            <a:r>
              <a:rPr lang="bs-Cyrl-BA" dirty="0" smtClean="0"/>
              <a:t>ријека </a:t>
            </a:r>
            <a:r>
              <a:rPr lang="bs-Cyrl-BA" dirty="0" smtClean="0"/>
              <a:t>и планина.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2915816" y="1484784"/>
            <a:ext cx="3456384" cy="1440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АНАКСИМАНДЕР(</a:t>
            </a:r>
            <a:r>
              <a:rPr lang="bs-Latn-BA" dirty="0" smtClean="0"/>
              <a:t>VII</a:t>
            </a:r>
            <a:r>
              <a:rPr lang="bs-Cyrl-BA" dirty="0" smtClean="0"/>
              <a:t> </a:t>
            </a:r>
            <a:r>
              <a:rPr lang="bs-Cyrl-BA" dirty="0" smtClean="0"/>
              <a:t>в.п.н.е.)</a:t>
            </a:r>
            <a:endParaRPr lang="bs-Cyrl-BA" dirty="0" smtClean="0"/>
          </a:p>
          <a:p>
            <a:pPr algn="ctr"/>
            <a:r>
              <a:rPr lang="bs-Cyrl-BA" dirty="0" smtClean="0"/>
              <a:t>Израдио прву географску карту </a:t>
            </a:r>
            <a:r>
              <a:rPr lang="bs-Cyrl-BA" dirty="0" smtClean="0"/>
              <a:t>Свијета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517B5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КАРТА</a:t>
            </a:r>
            <a:endParaRPr lang="en-US" b="1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517B54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588224" y="2348880"/>
            <a:ext cx="2354560" cy="1440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ГЕРХАРД МЕРКАТОР </a:t>
            </a:r>
          </a:p>
          <a:p>
            <a:pPr algn="ctr"/>
            <a:r>
              <a:rPr lang="bs-Cyrl-BA" dirty="0" smtClean="0"/>
              <a:t>Аутор прве збирке карата.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236296" y="3645024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АТЛАС- збирка карата.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9512" y="4149080"/>
            <a:ext cx="2448272" cy="2708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САДРЖАЈ КАРАТА </a:t>
            </a:r>
          </a:p>
          <a:p>
            <a:pPr algn="ctr"/>
            <a:r>
              <a:rPr lang="bs-Cyrl-BA" dirty="0" smtClean="0"/>
              <a:t>чине географски елементи који су унесени у карту.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>
            <a:off x="2555776" y="4077072"/>
            <a:ext cx="439248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ПРИРОДА(</a:t>
            </a:r>
            <a:r>
              <a:rPr lang="bs-Cyrl-BA" sz="1400" dirty="0" smtClean="0"/>
              <a:t>планине, океани , мора, ријеке...)</a:t>
            </a:r>
            <a:endParaRPr lang="en-US" sz="1400" dirty="0"/>
          </a:p>
        </p:txBody>
      </p:sp>
      <p:sp>
        <p:nvSpPr>
          <p:cNvPr id="17" name="Left Arrow 16"/>
          <p:cNvSpPr/>
          <p:nvPr/>
        </p:nvSpPr>
        <p:spPr>
          <a:xfrm>
            <a:off x="2627784" y="4797152"/>
            <a:ext cx="5400600" cy="772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СТАНОВНИШТВО (</a:t>
            </a:r>
            <a:r>
              <a:rPr lang="bs-Cyrl-BA" sz="1400" dirty="0" smtClean="0"/>
              <a:t>број становника, густина насељености</a:t>
            </a:r>
            <a:r>
              <a:rPr lang="bs-Cyrl-BA" dirty="0"/>
              <a:t>.</a:t>
            </a:r>
            <a:r>
              <a:rPr lang="bs-Cyrl-BA" dirty="0" smtClean="0"/>
              <a:t>..)</a:t>
            </a:r>
            <a:endParaRPr lang="en-US" dirty="0"/>
          </a:p>
        </p:txBody>
      </p:sp>
      <p:sp>
        <p:nvSpPr>
          <p:cNvPr id="18" name="Left Arrow 17"/>
          <p:cNvSpPr/>
          <p:nvPr/>
        </p:nvSpPr>
        <p:spPr>
          <a:xfrm>
            <a:off x="2627784" y="6093296"/>
            <a:ext cx="4392488" cy="7647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s-Cyrl-BA" dirty="0" smtClean="0"/>
              <a:t> НАСЕЉА(</a:t>
            </a:r>
            <a:r>
              <a:rPr lang="bs-Cyrl-BA" sz="1400" dirty="0" smtClean="0"/>
              <a:t>села и градови</a:t>
            </a:r>
            <a:r>
              <a:rPr lang="bs-Cyrl-BA" sz="1400" dirty="0" smtClean="0"/>
              <a:t>.)</a:t>
            </a:r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>
            <a:off x="2627784" y="5445224"/>
            <a:ext cx="4392488" cy="772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 smtClean="0"/>
              <a:t>ПРИВРЕДА(</a:t>
            </a:r>
            <a:r>
              <a:rPr lang="bs-Cyrl-BA" sz="1400" dirty="0" smtClean="0"/>
              <a:t>пољопривреда,саобраћај, туризам,..)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7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bs-Cyrl-BA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517B5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ПРЕДНОСТИ И НЕДОСТАЦИ</a:t>
            </a:r>
            <a:endParaRPr lang="en-US" b="1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517B54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bs-Cyrl-BA" dirty="0" smtClean="0"/>
              <a:t>ГЛОБУС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endParaRPr lang="bs-Cyrl-BA" dirty="0" smtClean="0"/>
          </a:p>
          <a:p>
            <a:endParaRPr lang="bs-Cyrl-BA" dirty="0"/>
          </a:p>
          <a:p>
            <a:r>
              <a:rPr lang="bs-Cyrl-BA" dirty="0" smtClean="0"/>
              <a:t>Посматрањем глобуса </a:t>
            </a:r>
            <a:r>
              <a:rPr lang="bs-Cyrl-BA" dirty="0" smtClean="0"/>
              <a:t>стичем</a:t>
            </a:r>
            <a:r>
              <a:rPr lang="en-US" dirty="0" smtClean="0"/>
              <a:t>o</a:t>
            </a:r>
            <a:r>
              <a:rPr lang="bs-Cyrl-BA" dirty="0" smtClean="0"/>
              <a:t> </a:t>
            </a:r>
            <a:r>
              <a:rPr lang="bs-Cyrl-BA" dirty="0" smtClean="0"/>
              <a:t>вјерну представу о облику </a:t>
            </a:r>
            <a:r>
              <a:rPr lang="bs-Cyrl-BA" dirty="0" smtClean="0"/>
              <a:t>З</a:t>
            </a:r>
            <a:r>
              <a:rPr lang="bs-Cyrl-BA" dirty="0" smtClean="0"/>
              <a:t>емље</a:t>
            </a:r>
            <a:endParaRPr lang="bs-Cyrl-BA" dirty="0" smtClean="0"/>
          </a:p>
          <a:p>
            <a:r>
              <a:rPr lang="bs-Cyrl-BA" dirty="0" smtClean="0"/>
              <a:t>Уочавамо </a:t>
            </a:r>
            <a:r>
              <a:rPr lang="bs-Cyrl-BA" dirty="0" smtClean="0"/>
              <a:t>правилан распоред </a:t>
            </a:r>
            <a:r>
              <a:rPr lang="bs-Cyrl-BA" dirty="0" smtClean="0"/>
              <a:t>и изглед континената </a:t>
            </a:r>
            <a:r>
              <a:rPr lang="bs-Cyrl-BA" dirty="0" smtClean="0"/>
              <a:t>и океана</a:t>
            </a:r>
          </a:p>
          <a:p>
            <a:r>
              <a:rPr lang="bs-Cyrl-BA" dirty="0" smtClean="0"/>
              <a:t>Можемо да видимо положај земљине осе и полова</a:t>
            </a:r>
          </a:p>
          <a:p>
            <a:r>
              <a:rPr lang="bs-Cyrl-BA" dirty="0" smtClean="0"/>
              <a:t> Помаже нам да схватимо </a:t>
            </a:r>
            <a:r>
              <a:rPr lang="bs-Cyrl-BA" dirty="0" smtClean="0"/>
              <a:t>ротацију и објасним њене посљедице</a:t>
            </a:r>
          </a:p>
          <a:p>
            <a:r>
              <a:rPr lang="bs-Cyrl-BA" dirty="0" smtClean="0"/>
              <a:t>Можемо да пратимо путеве </a:t>
            </a:r>
            <a:r>
              <a:rPr lang="bs-Cyrl-BA" dirty="0" smtClean="0"/>
              <a:t>истраживача, </a:t>
            </a:r>
            <a:r>
              <a:rPr lang="bs-Cyrl-BA" dirty="0" smtClean="0"/>
              <a:t>помораца и пилота</a:t>
            </a:r>
          </a:p>
          <a:p>
            <a:r>
              <a:rPr lang="bs-Cyrl-BA" dirty="0" smtClean="0"/>
              <a:t>У зависности од врсте глобуса </a:t>
            </a:r>
            <a:r>
              <a:rPr lang="bs-Cyrl-BA" dirty="0" smtClean="0"/>
              <a:t>можемо да научимо распоред државних </a:t>
            </a:r>
            <a:r>
              <a:rPr lang="bs-Cyrl-BA" dirty="0" smtClean="0"/>
              <a:t>територија</a:t>
            </a:r>
            <a:endParaRPr lang="bs-Cyrl-BA" dirty="0" smtClean="0"/>
          </a:p>
          <a:p>
            <a:r>
              <a:rPr lang="bs-Cyrl-BA" dirty="0" smtClean="0"/>
              <a:t>А можемо и да </a:t>
            </a:r>
            <a:r>
              <a:rPr lang="bs-Cyrl-BA" dirty="0" smtClean="0"/>
              <a:t>цртамо </a:t>
            </a:r>
            <a:r>
              <a:rPr lang="bs-Cyrl-BA" dirty="0" smtClean="0"/>
              <a:t>по </a:t>
            </a:r>
            <a:r>
              <a:rPr lang="bs-Cyrl-BA" dirty="0" smtClean="0"/>
              <a:t>њему...</a:t>
            </a:r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bs-Cyrl-BA" dirty="0" smtClean="0"/>
              <a:t>КАРТА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bs-Cyrl-BA" sz="1800" dirty="0" smtClean="0"/>
          </a:p>
          <a:p>
            <a:pPr>
              <a:lnSpc>
                <a:spcPct val="80000"/>
              </a:lnSpc>
            </a:pPr>
            <a:endParaRPr lang="bs-Cyrl-BA" sz="1700" dirty="0" smtClean="0"/>
          </a:p>
          <a:p>
            <a:pPr>
              <a:lnSpc>
                <a:spcPct val="80000"/>
              </a:lnSpc>
            </a:pPr>
            <a:r>
              <a:rPr lang="bs-Cyrl-BA" sz="1700" dirty="0" smtClean="0"/>
              <a:t>Лако </a:t>
            </a:r>
            <a:r>
              <a:rPr lang="bs-Cyrl-BA" sz="1700" dirty="0"/>
              <a:t>се преноси и користи па кажемо да је </a:t>
            </a:r>
            <a:r>
              <a:rPr lang="bs-Cyrl-BA" sz="1700" dirty="0" smtClean="0"/>
              <a:t>практична(носимо је у џепу или окачимо на зид)</a:t>
            </a:r>
          </a:p>
          <a:p>
            <a:pPr>
              <a:lnSpc>
                <a:spcPct val="80000"/>
              </a:lnSpc>
            </a:pPr>
            <a:r>
              <a:rPr lang="bs-Cyrl-BA" sz="1700" dirty="0" smtClean="0"/>
              <a:t>Постоје карте на којима је приказан цијели </a:t>
            </a:r>
            <a:r>
              <a:rPr lang="bs-Cyrl-BA" sz="1700" dirty="0" smtClean="0"/>
              <a:t>Свијет </a:t>
            </a:r>
            <a:r>
              <a:rPr lang="bs-Cyrl-BA" sz="1700" dirty="0" smtClean="0"/>
              <a:t>као и карте са детаљним приказом малих дијелова Земљине површине</a:t>
            </a:r>
            <a:endParaRPr lang="bs-Cyrl-BA" sz="1700" dirty="0"/>
          </a:p>
          <a:p>
            <a:pPr>
              <a:lnSpc>
                <a:spcPct val="80000"/>
              </a:lnSpc>
            </a:pPr>
            <a:r>
              <a:rPr lang="en-US" sz="1700" dirty="0" smtClean="0"/>
              <a:t>K</a:t>
            </a:r>
            <a:r>
              <a:rPr lang="bs-Cyrl-BA" sz="1700" dirty="0" smtClean="0"/>
              <a:t>артом </a:t>
            </a:r>
            <a:r>
              <a:rPr lang="bs-Cyrl-BA" sz="1700" dirty="0"/>
              <a:t>можемо представити и нешто што не видимо нпр:густину насељености,температуре ваздуха</a:t>
            </a:r>
            <a:r>
              <a:rPr lang="bs-Cyrl-BA" sz="1700" dirty="0" smtClean="0"/>
              <a:t>,...</a:t>
            </a:r>
          </a:p>
          <a:p>
            <a:pPr>
              <a:lnSpc>
                <a:spcPct val="80000"/>
              </a:lnSpc>
            </a:pPr>
            <a:r>
              <a:rPr lang="bs-Cyrl-BA" sz="1700" dirty="0" smtClean="0"/>
              <a:t>Од најранијих дана људи су истраживали и биљежили своја сазнања, клесали на камену, цртали карте на животињској кожи....</a:t>
            </a:r>
            <a:endParaRPr lang="bs-Cyrl-BA" sz="1700" dirty="0"/>
          </a:p>
          <a:p>
            <a:pPr>
              <a:lnSpc>
                <a:spcPct val="90000"/>
              </a:lnSpc>
            </a:pPr>
            <a:endParaRPr lang="bs-Cyrl-BA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7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bs-Cyrl-BA" dirty="0" smtClean="0"/>
              <a:t>ЗАКЉУЧИМО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s-Cyrl-BA" dirty="0" smtClean="0"/>
              <a:t>ВАЖНО </a:t>
            </a:r>
            <a:r>
              <a:rPr lang="bs-Cyrl-BA" dirty="0" smtClean="0"/>
              <a:t>је упамтити како су и глобус и карта квалитетан приказ земљине површине- само треба процијенити који нам приказ када више одговара. </a:t>
            </a:r>
            <a:r>
              <a:rPr lang="bs-Cyrl-BA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s-Cyrl-BA" dirty="0" smtClean="0"/>
              <a:t>Г</a:t>
            </a:r>
            <a:r>
              <a:rPr lang="bs-Cyrl-BA" dirty="0" smtClean="0"/>
              <a:t>лобус </a:t>
            </a:r>
            <a:r>
              <a:rPr lang="bs-Cyrl-BA" dirty="0" smtClean="0"/>
              <a:t>и географска карта су прикази земљине површине. Глобус је </a:t>
            </a:r>
            <a:r>
              <a:rPr lang="bs-Cyrl-BA" dirty="0" smtClean="0"/>
              <a:t>модел, </a:t>
            </a:r>
            <a:r>
              <a:rPr lang="bs-Cyrl-BA" dirty="0" smtClean="0"/>
              <a:t>а карта приказује Земљину </a:t>
            </a:r>
            <a:r>
              <a:rPr lang="bs-Cyrl-BA" dirty="0" smtClean="0"/>
              <a:t>површину на </a:t>
            </a:r>
            <a:r>
              <a:rPr lang="bs-Cyrl-BA" dirty="0" smtClean="0"/>
              <a:t>равном листу папира.</a:t>
            </a:r>
          </a:p>
          <a:p>
            <a:r>
              <a:rPr lang="bs-Cyrl-BA" dirty="0" smtClean="0"/>
              <a:t>Управо из тих обиљежја </a:t>
            </a:r>
            <a:r>
              <a:rPr lang="bs-Cyrl-BA" dirty="0" smtClean="0"/>
              <a:t>произилазе предности </a:t>
            </a:r>
            <a:r>
              <a:rPr lang="bs-Cyrl-BA" dirty="0" smtClean="0"/>
              <a:t>и </a:t>
            </a:r>
            <a:r>
              <a:rPr lang="bs-Cyrl-BA" dirty="0" smtClean="0"/>
              <a:t>недостаци</a:t>
            </a:r>
            <a:r>
              <a:rPr lang="bs-Cyrl-BA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321</Words>
  <Application>Microsoft Office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КАРТОГРАФИЈА</vt:lpstr>
      <vt:lpstr>КАРТОГРАФИЈА је наука која се бави проучавањем и израдом карата.</vt:lpstr>
      <vt:lpstr>     </vt:lpstr>
      <vt:lpstr>КАРТА</vt:lpstr>
      <vt:lpstr>ПРЕДНОСТИ И НЕДОСТАЦИ</vt:lpstr>
      <vt:lpstr>ЗАКЉУЧИМО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КАРТОГРАФИЈА</dc:title>
  <dc:creator>korisnik</dc:creator>
  <cp:lastModifiedBy>korisnik</cp:lastModifiedBy>
  <cp:revision>68</cp:revision>
  <dcterms:created xsi:type="dcterms:W3CDTF">2020-11-05T11:05:49Z</dcterms:created>
  <dcterms:modified xsi:type="dcterms:W3CDTF">2020-11-07T07:02:35Z</dcterms:modified>
</cp:coreProperties>
</file>