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65" r:id="rId7"/>
    <p:sldId id="263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8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83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6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9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4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3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0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71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401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0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46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2B4-33D6-4D53-B2A6-078EF06D9BB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8C68-888A-4AE5-B398-9123DEF8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1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6.xls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10" Type="http://schemas.openxmlformats.org/officeDocument/2006/relationships/oleObject" Target="../embeddings/Microsoft_Office_Excel_97-2003_Worksheet8.xls"/><Relationship Id="rId4" Type="http://schemas.openxmlformats.org/officeDocument/2006/relationships/oleObject" Target="../embeddings/Microsoft_Office_Excel_97-2003_Worksheet2.xls"/><Relationship Id="rId9" Type="http://schemas.openxmlformats.org/officeDocument/2006/relationships/oleObject" Target="../embeddings/Microsoft_Office_Excel_97-2003_Worksheet7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6" y="2438400"/>
            <a:ext cx="4354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ОРИЈЕНТАЦИЈА У ВРЕМЕНУ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8408" y="1103856"/>
            <a:ext cx="60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је временска јединица која траје 24 сата.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8408" y="1673253"/>
            <a:ext cx="595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Свијетли дио дана је обданица и траје од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изласка до заласка сунца.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8408" y="2611982"/>
            <a:ext cx="646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Тамни дио дана је ноћ и траје од заласка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изласка Сунца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3440" y="3445940"/>
            <a:ext cx="681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Дужина обданице и ноћи се у току године мијења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408" y="3959187"/>
            <a:ext cx="54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Јутро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је дио дана када Сунце излази.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8408" y="4387630"/>
            <a:ext cx="530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дио дана када Сунце залази.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85" y="1327128"/>
            <a:ext cx="4300160" cy="3898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0561" y="337406"/>
            <a:ext cx="271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Дијелови дана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063" y="2479819"/>
            <a:ext cx="92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0561" y="2508067"/>
            <a:ext cx="201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 подне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4493" y="2468153"/>
            <a:ext cx="138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542" y="5222519"/>
            <a:ext cx="74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6959" y="5187922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47" y="1298719"/>
            <a:ext cx="1384300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947" y="3807096"/>
            <a:ext cx="1359526" cy="1201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2069" y="4077011"/>
            <a:ext cx="1347333" cy="1194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8538" y="1270472"/>
            <a:ext cx="1383912" cy="1237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00644" y="1323555"/>
            <a:ext cx="1414395" cy="12132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84807" y="5163527"/>
            <a:ext cx="230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послије подне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66821" y="3974713"/>
            <a:ext cx="1420491" cy="1213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9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696" y="1928422"/>
            <a:ext cx="605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Веће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јединице за вријеме су: седмица (или недјеља), мјесец, година, деценија и вијек (или стољеће).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696" y="3209881"/>
            <a:ext cx="619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Деценија - вријеме у трајању од десет година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8170" y="3786285"/>
            <a:ext cx="681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Вијек (или стољеће) – вријеме од стотину година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57157" y="13641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Мање јединице за вријеме су: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сат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22" y="1318409"/>
            <a:ext cx="4642674" cy="3941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6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15" y="1323867"/>
            <a:ext cx="554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Часовник је справа за мјерење времена.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5" y="186271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Састоји се од бројчаника и казаљки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5" y="2912027"/>
            <a:ext cx="731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казаљка круг бројчаника обиђе два пута  за дан.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5" y="3450871"/>
            <a:ext cx="737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има 24 часа (сата), а један час (сат) има 60 минута.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1342" y="2457939"/>
            <a:ext cx="727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0115" y="2373183"/>
            <a:ext cx="985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велика казаљка обиђе један круг протекне 60 минута или један час.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67" y="4095069"/>
            <a:ext cx="4542871" cy="2452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0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7"/>
          <p:cNvPicPr>
            <a:picLocks noChangeAspect="1" noChangeArrowheads="1"/>
          </p:cNvPicPr>
          <p:nvPr/>
        </p:nvPicPr>
        <p:blipFill>
          <a:blip r:embed="rId2" cstate="print">
            <a:lum bright="-18000" contrast="3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03" y="1515737"/>
            <a:ext cx="3135313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1466" y="293282"/>
            <a:ext cx="2154381" cy="538163"/>
          </a:xfrm>
        </p:spPr>
        <p:txBody>
          <a:bodyPr>
            <a:normAutofit fontScale="90000"/>
          </a:bodyPr>
          <a:lstStyle/>
          <a:p>
            <a:r>
              <a:rPr lang="sr-Cyrl-CS" sz="3600" dirty="0" smtClean="0">
                <a:solidFill>
                  <a:srgbClr val="F70920"/>
                </a:solidFill>
                <a:latin typeface="Times New Roman" pitchFamily="18" charset="0"/>
                <a:cs typeface="Times New Roman" pitchFamily="18" charset="0"/>
              </a:rPr>
              <a:t>Часовник</a:t>
            </a:r>
            <a:endParaRPr lang="en-US" sz="3600" dirty="0">
              <a:solidFill>
                <a:srgbClr val="F709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96200" y="1604504"/>
            <a:ext cx="2453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r-Cyrl-C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казаљка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</a:t>
            </a:r>
            <a:r>
              <a:rPr lang="sr-Cyrl-C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минуте.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6054215">
            <a:off x="6503703" y="1452254"/>
            <a:ext cx="708025" cy="1512888"/>
          </a:xfrm>
          <a:prstGeom prst="lightningBolt">
            <a:avLst/>
          </a:prstGeom>
          <a:solidFill>
            <a:srgbClr val="F7092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47045" y="4856589"/>
            <a:ext cx="2290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r-Cyrl-C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 казаљка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</a:t>
            </a:r>
            <a:r>
              <a:rPr lang="sr-Cyrl-C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sr-Cyrl-C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16200000">
            <a:off x="3408446" y="3535037"/>
            <a:ext cx="1600200" cy="838200"/>
          </a:xfrm>
          <a:prstGeom prst="lightningBol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8085553" y="4152901"/>
            <a:ext cx="34802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бројчанику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обиљежени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бројевима од 1 до 12,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минути малим цртама.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0102670">
            <a:off x="6766848" y="3695701"/>
            <a:ext cx="1524000" cy="914400"/>
          </a:xfrm>
          <a:prstGeom prst="lightningBolt">
            <a:avLst/>
          </a:prstGeom>
          <a:solidFill>
            <a:schemeClr val="hlink"/>
          </a:solidFill>
          <a:ln w="9525">
            <a:solidFill>
              <a:srgbClr val="F709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79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/>
      <p:bldP spid="20487" grpId="0" animBg="1"/>
      <p:bldP spid="20488" grpId="0"/>
      <p:bldP spid="204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Text Box 109"/>
          <p:cNvSpPr txBox="1">
            <a:spLocks noChangeArrowheads="1"/>
          </p:cNvSpPr>
          <p:nvPr/>
        </p:nvSpPr>
        <p:spPr bwMode="auto">
          <a:xfrm>
            <a:off x="6003925" y="15557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latin typeface="Tahoma" panose="020B0604030504040204" pitchFamily="34" charset="0"/>
            </a:endParaRPr>
          </a:p>
        </p:txBody>
      </p:sp>
      <p:graphicFrame>
        <p:nvGraphicFramePr>
          <p:cNvPr id="84067" name="Object 1123"/>
          <p:cNvGraphicFramePr>
            <a:graphicFrameLocks noChangeAspect="1"/>
          </p:cNvGraphicFramePr>
          <p:nvPr/>
        </p:nvGraphicFramePr>
        <p:xfrm>
          <a:off x="6591300" y="1905000"/>
          <a:ext cx="3619500" cy="381000"/>
        </p:xfrm>
        <a:graphic>
          <a:graphicData uri="http://schemas.openxmlformats.org/presentationml/2006/ole">
            <p:oleObj spid="_x0000_s1070" name="Worksheet" r:id="rId3" imgW="3619428" imgH="380902" progId="Excel.Sheet.8">
              <p:embed/>
            </p:oleObj>
          </a:graphicData>
        </a:graphic>
      </p:graphicFrame>
      <p:graphicFrame>
        <p:nvGraphicFramePr>
          <p:cNvPr id="84118" name="Object 1174"/>
          <p:cNvGraphicFramePr>
            <a:graphicFrameLocks noChangeAspect="1"/>
          </p:cNvGraphicFramePr>
          <p:nvPr/>
        </p:nvGraphicFramePr>
        <p:xfrm>
          <a:off x="6591300" y="2286000"/>
          <a:ext cx="3619500" cy="381000"/>
        </p:xfrm>
        <a:graphic>
          <a:graphicData uri="http://schemas.openxmlformats.org/presentationml/2006/ole">
            <p:oleObj spid="_x0000_s1071" name="Worksheet" r:id="rId4" imgW="3619428" imgH="380902" progId="Excel.Sheet.8">
              <p:embed/>
            </p:oleObj>
          </a:graphicData>
        </a:graphic>
      </p:graphicFrame>
      <p:graphicFrame>
        <p:nvGraphicFramePr>
          <p:cNvPr id="84169" name="Object 1225"/>
          <p:cNvGraphicFramePr>
            <a:graphicFrameLocks noChangeAspect="1"/>
          </p:cNvGraphicFramePr>
          <p:nvPr/>
        </p:nvGraphicFramePr>
        <p:xfrm>
          <a:off x="6591300" y="2667000"/>
          <a:ext cx="3619500" cy="381000"/>
        </p:xfrm>
        <a:graphic>
          <a:graphicData uri="http://schemas.openxmlformats.org/presentationml/2006/ole">
            <p:oleObj spid="_x0000_s1072" name="Worksheet" r:id="rId5" imgW="3619428" imgH="380902" progId="Excel.Sheet.8">
              <p:embed/>
            </p:oleObj>
          </a:graphicData>
        </a:graphic>
      </p:graphicFrame>
      <p:graphicFrame>
        <p:nvGraphicFramePr>
          <p:cNvPr id="84220" name="Object 1276"/>
          <p:cNvGraphicFramePr>
            <a:graphicFrameLocks noChangeAspect="1"/>
          </p:cNvGraphicFramePr>
          <p:nvPr/>
        </p:nvGraphicFramePr>
        <p:xfrm>
          <a:off x="6591300" y="3048000"/>
          <a:ext cx="3619500" cy="381000"/>
        </p:xfrm>
        <a:graphic>
          <a:graphicData uri="http://schemas.openxmlformats.org/presentationml/2006/ole">
            <p:oleObj spid="_x0000_s1073" name="Worksheet" r:id="rId6" imgW="3619428" imgH="380902" progId="Excel.Sheet.8">
              <p:embed/>
            </p:oleObj>
          </a:graphicData>
        </a:graphic>
      </p:graphicFrame>
      <p:graphicFrame>
        <p:nvGraphicFramePr>
          <p:cNvPr id="84271" name="Object 1327"/>
          <p:cNvGraphicFramePr>
            <a:graphicFrameLocks noChangeAspect="1"/>
          </p:cNvGraphicFramePr>
          <p:nvPr/>
        </p:nvGraphicFramePr>
        <p:xfrm>
          <a:off x="6591300" y="3429000"/>
          <a:ext cx="3619500" cy="381000"/>
        </p:xfrm>
        <a:graphic>
          <a:graphicData uri="http://schemas.openxmlformats.org/presentationml/2006/ole">
            <p:oleObj spid="_x0000_s1074" name="Worksheet" r:id="rId7" imgW="3619428" imgH="380902" progId="Excel.Sheet.8">
              <p:embed/>
            </p:oleObj>
          </a:graphicData>
        </a:graphic>
      </p:graphicFrame>
      <p:graphicFrame>
        <p:nvGraphicFramePr>
          <p:cNvPr id="84322" name="Object 1378"/>
          <p:cNvGraphicFramePr>
            <a:graphicFrameLocks noChangeAspect="1"/>
          </p:cNvGraphicFramePr>
          <p:nvPr/>
        </p:nvGraphicFramePr>
        <p:xfrm>
          <a:off x="6591300" y="3810000"/>
          <a:ext cx="3619500" cy="381000"/>
        </p:xfrm>
        <a:graphic>
          <a:graphicData uri="http://schemas.openxmlformats.org/presentationml/2006/ole">
            <p:oleObj spid="_x0000_s1075" name="Worksheet" r:id="rId8" imgW="3619428" imgH="380902" progId="Excel.Sheet.8">
              <p:embed/>
            </p:oleObj>
          </a:graphicData>
        </a:graphic>
      </p:graphicFrame>
      <p:graphicFrame>
        <p:nvGraphicFramePr>
          <p:cNvPr id="84373" name="Object 1429"/>
          <p:cNvGraphicFramePr>
            <a:graphicFrameLocks noChangeAspect="1"/>
          </p:cNvGraphicFramePr>
          <p:nvPr/>
        </p:nvGraphicFramePr>
        <p:xfrm>
          <a:off x="6591300" y="4191000"/>
          <a:ext cx="3619500" cy="381000"/>
        </p:xfrm>
        <a:graphic>
          <a:graphicData uri="http://schemas.openxmlformats.org/presentationml/2006/ole">
            <p:oleObj spid="_x0000_s1076" name="Worksheet" r:id="rId9" imgW="3619428" imgH="380902" progId="Excel.Sheet.8">
              <p:embed/>
            </p:oleObj>
          </a:graphicData>
        </a:graphic>
      </p:graphicFrame>
      <p:graphicFrame>
        <p:nvGraphicFramePr>
          <p:cNvPr id="84424" name="Object 1480"/>
          <p:cNvGraphicFramePr>
            <a:graphicFrameLocks noChangeAspect="1"/>
          </p:cNvGraphicFramePr>
          <p:nvPr/>
        </p:nvGraphicFramePr>
        <p:xfrm>
          <a:off x="6591300" y="4572000"/>
          <a:ext cx="3619500" cy="381000"/>
        </p:xfrm>
        <a:graphic>
          <a:graphicData uri="http://schemas.openxmlformats.org/presentationml/2006/ole">
            <p:oleObj spid="_x0000_s1077" name="Worksheet" r:id="rId10" imgW="3619428" imgH="380902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11486" y="381000"/>
            <a:ext cx="272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УКРШТЕНИЦА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447" y="1830632"/>
            <a:ext cx="41422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Траје 60 минута.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 24 часа.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Жуто је и сија на небу.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Заклања Сунце.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Тада одлазимо на спавање.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Тамни дио дана.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Мањи је од једног часа.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часове и минуте.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798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5348" y="1971929"/>
            <a:ext cx="5261304" cy="2914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5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248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Часовник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Laptop 002</cp:lastModifiedBy>
  <cp:revision>24</cp:revision>
  <dcterms:created xsi:type="dcterms:W3CDTF">2020-11-09T18:52:28Z</dcterms:created>
  <dcterms:modified xsi:type="dcterms:W3CDTF">2020-11-14T12:27:39Z</dcterms:modified>
</cp:coreProperties>
</file>