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  <p:sldId id="267" r:id="rId7"/>
    <p:sldId id="266" r:id="rId8"/>
    <p:sldId id="265" r:id="rId9"/>
    <p:sldId id="264" r:id="rId10"/>
    <p:sldId id="268" r:id="rId11"/>
    <p:sldId id="269" r:id="rId12"/>
    <p:sldId id="270" r:id="rId13"/>
    <p:sldId id="273" r:id="rId14"/>
    <p:sldId id="272" r:id="rId15"/>
    <p:sldId id="271" r:id="rId16"/>
    <p:sldId id="274" r:id="rId17"/>
    <p:sldId id="280" r:id="rId18"/>
    <p:sldId id="279" r:id="rId19"/>
    <p:sldId id="278" r:id="rId20"/>
    <p:sldId id="277" r:id="rId21"/>
    <p:sldId id="276" r:id="rId22"/>
    <p:sldId id="275" r:id="rId23"/>
    <p:sldId id="281" r:id="rId24"/>
    <p:sldId id="26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811A-9C95-4A45-A902-8B8C5D053BB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AB9A-81E0-4C33-B254-AC5E64D8A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811A-9C95-4A45-A902-8B8C5D053BB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AB9A-81E0-4C33-B254-AC5E64D8A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811A-9C95-4A45-A902-8B8C5D053BB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AB9A-81E0-4C33-B254-AC5E64D8A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811A-9C95-4A45-A902-8B8C5D053BB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AB9A-81E0-4C33-B254-AC5E64D8A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811A-9C95-4A45-A902-8B8C5D053BB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AB9A-81E0-4C33-B254-AC5E64D8A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811A-9C95-4A45-A902-8B8C5D053BB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AB9A-81E0-4C33-B254-AC5E64D8A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811A-9C95-4A45-A902-8B8C5D053BB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AB9A-81E0-4C33-B254-AC5E64D8A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811A-9C95-4A45-A902-8B8C5D053BB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AB9A-81E0-4C33-B254-AC5E64D8A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811A-9C95-4A45-A902-8B8C5D053BB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AB9A-81E0-4C33-B254-AC5E64D8A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811A-9C95-4A45-A902-8B8C5D053BB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AB9A-81E0-4C33-B254-AC5E64D8A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811A-9C95-4A45-A902-8B8C5D053BB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AB9A-81E0-4C33-B254-AC5E64D8A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811A-9C95-4A45-A902-8B8C5D053BB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2AB9A-81E0-4C33-B254-AC5E64D8A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a304947ca6def7ecb032462ab61da2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548680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000" dirty="0" smtClean="0"/>
              <a:t>-ЗАВИЧАЈ-</a:t>
            </a:r>
          </a:p>
          <a:p>
            <a:pPr algn="ctr"/>
            <a:endParaRPr lang="sr-Cyrl-BA" sz="4000" dirty="0" smtClean="0"/>
          </a:p>
          <a:p>
            <a:pPr algn="ctr"/>
            <a:r>
              <a:rPr lang="sr-Cyrl-BA" sz="4000" dirty="0" smtClean="0"/>
              <a:t>-РЕПУБЛИКА СРПСКА-</a:t>
            </a:r>
          </a:p>
          <a:p>
            <a:pPr algn="ctr"/>
            <a:endParaRPr lang="sr-Cyrl-BA" sz="4000" dirty="0" smtClean="0"/>
          </a:p>
          <a:p>
            <a:pPr algn="ctr"/>
            <a:r>
              <a:rPr lang="sr-Cyrl-BA" sz="4000" dirty="0" smtClean="0"/>
              <a:t>-СТАНОВНИШТВО РЕПУБЛИКЕ СРПСКЕ-</a:t>
            </a:r>
          </a:p>
          <a:p>
            <a:pPr algn="ctr"/>
            <a:endParaRPr lang="sr-Cyrl-BA" sz="4000" dirty="0" smtClean="0"/>
          </a:p>
          <a:p>
            <a:pPr algn="ctr"/>
            <a:r>
              <a:rPr lang="sr-Cyrl-BA" sz="4000" dirty="0" smtClean="0"/>
              <a:t>-ГРАДОВИ РЕПУБЛИКЕ СРПСКЕ-</a:t>
            </a:r>
            <a:endParaRPr lang="en-US" sz="4000" dirty="0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683568" y="5445224"/>
            <a:ext cx="331236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КВИЗ!!!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1043608" y="1916832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 smtClean="0"/>
              <a:t>а) Пасош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764704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5. Обиљежја Републике Српске су:</a:t>
            </a:r>
            <a:endParaRPr lang="en-US" sz="2400" dirty="0"/>
          </a:p>
        </p:txBody>
      </p:sp>
      <p:sp>
        <p:nvSpPr>
          <p:cNvPr id="6" name="Rounded Rectangle 5">
            <a:hlinkClick r:id="" action="ppaction://hlinkshowjump?jump=nextslide"/>
          </p:cNvPr>
          <p:cNvSpPr/>
          <p:nvPr/>
        </p:nvSpPr>
        <p:spPr>
          <a:xfrm>
            <a:off x="1043608" y="2852936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/>
              <a:t>б</a:t>
            </a:r>
            <a:r>
              <a:rPr lang="sr-Cyrl-BA" sz="2000" dirty="0" smtClean="0"/>
              <a:t>) Застава и Химна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1043608" y="3861048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/>
              <a:t>в</a:t>
            </a:r>
            <a:r>
              <a:rPr lang="sr-Cyrl-BA" sz="2000" dirty="0" smtClean="0"/>
              <a:t>) Химна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3" name="Rounded Rectangle 2"/>
          <p:cNvSpPr/>
          <p:nvPr/>
        </p:nvSpPr>
        <p:spPr>
          <a:xfrm>
            <a:off x="2411760" y="1628800"/>
            <a:ext cx="4680520" cy="15121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 smtClean="0"/>
              <a:t>ТАЧАН ОДГОВОР!</a:t>
            </a:r>
            <a:endParaRPr lang="en-US" sz="3200" dirty="0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1115616" y="5373216"/>
            <a:ext cx="2448272" cy="100811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СЉЕДЕЋЕ ПИТАЊЕ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1043608" y="1916832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 smtClean="0"/>
              <a:t>а) Роми, Украјинци</a:t>
            </a:r>
            <a:endParaRPr lang="en-US" dirty="0"/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1115616" y="2780928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/>
              <a:t>б</a:t>
            </a:r>
            <a:r>
              <a:rPr lang="sr-Cyrl-BA" sz="2000" dirty="0" smtClean="0"/>
              <a:t>) Хрвати, Јевреји</a:t>
            </a:r>
            <a:endParaRPr lang="en-US" dirty="0"/>
          </a:p>
        </p:txBody>
      </p:sp>
      <p:sp>
        <p:nvSpPr>
          <p:cNvPr id="6" name="Rounded Rectangle 5">
            <a:hlinkClick r:id="rId5" action="ppaction://hlinksldjump"/>
          </p:cNvPr>
          <p:cNvSpPr/>
          <p:nvPr/>
        </p:nvSpPr>
        <p:spPr>
          <a:xfrm>
            <a:off x="1115616" y="3789040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/>
              <a:t>в</a:t>
            </a:r>
            <a:r>
              <a:rPr lang="sr-Cyrl-BA" sz="2000" dirty="0" smtClean="0"/>
              <a:t>) Срби, Бошњаци, Хрвати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62068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6. Већински народи који живе у Републици Српској су: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3" name="Rounded Rectangle 2"/>
          <p:cNvSpPr/>
          <p:nvPr/>
        </p:nvSpPr>
        <p:spPr>
          <a:xfrm>
            <a:off x="2195736" y="1124744"/>
            <a:ext cx="4608512" cy="16561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 smtClean="0"/>
              <a:t>ПОГРЕШАН ОДГОВОР!</a:t>
            </a:r>
            <a:endParaRPr lang="en-US" sz="3200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827584" y="5013176"/>
            <a:ext cx="2880320" cy="1296144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ВРАТИ СЕ НА ПИТАЊЕ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3" name="Rounded Rectangle 2"/>
          <p:cNvSpPr/>
          <p:nvPr/>
        </p:nvSpPr>
        <p:spPr>
          <a:xfrm>
            <a:off x="2411760" y="1628800"/>
            <a:ext cx="4680520" cy="15121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 smtClean="0"/>
              <a:t>ТАЧАН ОДГОВОР!</a:t>
            </a:r>
            <a:endParaRPr lang="en-US" sz="3200" dirty="0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1115616" y="5373216"/>
            <a:ext cx="2448272" cy="100811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СЉЕДЕЋЕ ПИТАЊЕ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3" name="TextBox 2"/>
          <p:cNvSpPr txBox="1"/>
          <p:nvPr/>
        </p:nvSpPr>
        <p:spPr>
          <a:xfrm>
            <a:off x="1043608" y="62068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7. Највећи град у Републици Српској је:</a:t>
            </a:r>
            <a:endParaRPr lang="en-US" sz="2400" dirty="0"/>
          </a:p>
        </p:txBody>
      </p:sp>
      <p:sp>
        <p:nvSpPr>
          <p:cNvPr id="5" name="Rounded Rectangle 4">
            <a:hlinkClick r:id="" action="ppaction://hlinkshowjump?jump=nextslide"/>
          </p:cNvPr>
          <p:cNvSpPr/>
          <p:nvPr/>
        </p:nvSpPr>
        <p:spPr>
          <a:xfrm>
            <a:off x="1187624" y="1700808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 smtClean="0"/>
              <a:t>а) Бања Лука</a:t>
            </a:r>
            <a:endParaRPr lang="en-US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1187624" y="2708920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/>
              <a:t>б</a:t>
            </a:r>
            <a:r>
              <a:rPr lang="sr-Cyrl-BA" sz="2000" dirty="0" smtClean="0"/>
              <a:t>) Бијељина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1187624" y="3717032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 smtClean="0"/>
              <a:t>в) Приједор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5" name="Rounded Rectangle 4"/>
          <p:cNvSpPr/>
          <p:nvPr/>
        </p:nvSpPr>
        <p:spPr>
          <a:xfrm>
            <a:off x="2411760" y="1628800"/>
            <a:ext cx="4680520" cy="15121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 smtClean="0"/>
              <a:t>ТАЧАН ОДГОВОР!</a:t>
            </a:r>
            <a:endParaRPr lang="en-US" sz="3200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115616" y="5373216"/>
            <a:ext cx="2448272" cy="100811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СЉЕДЕЋЕ ПИТАЊЕ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3" name="Rounded Rectangle 2">
            <a:hlinkClick r:id="" action="ppaction://hlinkshowjump?jump=nextslide"/>
          </p:cNvPr>
          <p:cNvSpPr/>
          <p:nvPr/>
        </p:nvSpPr>
        <p:spPr>
          <a:xfrm>
            <a:off x="1187624" y="1916832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 smtClean="0"/>
              <a:t>а) Бања Лука</a:t>
            </a:r>
            <a:endParaRPr lang="en-US" dirty="0"/>
          </a:p>
        </p:txBody>
      </p:sp>
      <p:sp>
        <p:nvSpPr>
          <p:cNvPr id="5" name="Rounded Rectangle 4">
            <a:hlinkClick r:id="" action="ppaction://hlinkshowjump?jump=nextslide"/>
          </p:cNvPr>
          <p:cNvSpPr/>
          <p:nvPr/>
        </p:nvSpPr>
        <p:spPr>
          <a:xfrm>
            <a:off x="1187624" y="2852936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/>
              <a:t>б</a:t>
            </a:r>
            <a:r>
              <a:rPr lang="sr-Cyrl-BA" sz="2000" dirty="0" smtClean="0"/>
              <a:t>) Зворник</a:t>
            </a:r>
            <a:endParaRPr lang="en-US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1187624" y="3789040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/>
              <a:t>в</a:t>
            </a:r>
            <a:r>
              <a:rPr lang="sr-Cyrl-BA" sz="2000" dirty="0" smtClean="0"/>
              <a:t>) Бијељина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54868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8. Други град по величини је: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3" name="Rounded Rectangle 2"/>
          <p:cNvSpPr/>
          <p:nvPr/>
        </p:nvSpPr>
        <p:spPr>
          <a:xfrm>
            <a:off x="2195736" y="1124744"/>
            <a:ext cx="4608512" cy="16561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 smtClean="0"/>
              <a:t>ПОГРЕШАН ОДГОВОР!</a:t>
            </a:r>
            <a:endParaRPr lang="en-US" sz="3200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827584" y="5013176"/>
            <a:ext cx="2880320" cy="1296144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ВРАТИ СЕ НА ПИТАЊЕ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3" name="Rounded Rectangle 2"/>
          <p:cNvSpPr/>
          <p:nvPr/>
        </p:nvSpPr>
        <p:spPr>
          <a:xfrm>
            <a:off x="2411760" y="1628800"/>
            <a:ext cx="4680520" cy="15121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 smtClean="0"/>
              <a:t>ТАЧАН ОДГОВОР!</a:t>
            </a:r>
            <a:endParaRPr lang="en-US" sz="3200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115616" y="5373216"/>
            <a:ext cx="2448272" cy="100811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СЉЕДЕЋЕ ПИТАЊЕ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a304947ca6def7ecb032462ab61da2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hlinkClick r:id="" action="ppaction://hlinkshowjump?jump=nextslide"/>
          </p:cNvPr>
          <p:cNvSpPr txBox="1"/>
          <p:nvPr/>
        </p:nvSpPr>
        <p:spPr>
          <a:xfrm>
            <a:off x="899592" y="692696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sr-Cyrl-BA" sz="2400" dirty="0" smtClean="0"/>
              <a:t>Завичај је: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43608" y="1700808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 smtClean="0"/>
              <a:t>а) мјесто у коме су се родили ваши родитељи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43608" y="2780928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 smtClean="0"/>
              <a:t>б) мјесто у коме је одрастао твој деда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43608" y="3861048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 smtClean="0"/>
              <a:t>в) </a:t>
            </a:r>
            <a:r>
              <a:rPr lang="sr-Cyrl-BA" dirty="0" smtClean="0">
                <a:solidFill>
                  <a:schemeClr val="tx1"/>
                </a:solidFill>
              </a:rPr>
              <a:t>мјесто</a:t>
            </a:r>
            <a:r>
              <a:rPr lang="sr-Cyrl-BA" dirty="0" smtClean="0"/>
              <a:t> са околином у коме си се ти родио, живиш, идеш у школу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3" name="TextBox 2"/>
          <p:cNvSpPr txBox="1"/>
          <p:nvPr/>
        </p:nvSpPr>
        <p:spPr>
          <a:xfrm>
            <a:off x="611560" y="54868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9. Град који је највећи центар Подриња и лежи на обалама ријеке Дрине је:</a:t>
            </a:r>
            <a:endParaRPr lang="en-US" sz="2400" dirty="0"/>
          </a:p>
        </p:txBody>
      </p:sp>
      <p:sp>
        <p:nvSpPr>
          <p:cNvPr id="5" name="Rounded Rectangle 4">
            <a:hlinkClick r:id="" action="ppaction://hlinkshowjump?jump=nextslide"/>
          </p:cNvPr>
          <p:cNvSpPr/>
          <p:nvPr/>
        </p:nvSpPr>
        <p:spPr>
          <a:xfrm>
            <a:off x="1187624" y="1916832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 smtClean="0"/>
              <a:t>а) Дервента</a:t>
            </a:r>
            <a:endParaRPr lang="en-US" dirty="0"/>
          </a:p>
        </p:txBody>
      </p:sp>
      <p:sp>
        <p:nvSpPr>
          <p:cNvPr id="6" name="Rounded Rectangle 5">
            <a:hlinkClick r:id="" action="ppaction://hlinkshowjump?jump=nextslide"/>
          </p:cNvPr>
          <p:cNvSpPr/>
          <p:nvPr/>
        </p:nvSpPr>
        <p:spPr>
          <a:xfrm>
            <a:off x="1187624" y="2924944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/>
              <a:t>б</a:t>
            </a:r>
            <a:r>
              <a:rPr lang="sr-Cyrl-BA" sz="2000" dirty="0" smtClean="0"/>
              <a:t>) Прњавор</a:t>
            </a:r>
            <a:endParaRPr lang="en-US" dirty="0"/>
          </a:p>
        </p:txBody>
      </p:sp>
      <p:sp>
        <p:nvSpPr>
          <p:cNvPr id="7" name="Rounded Rectangle 6">
            <a:hlinkClick r:id="" action="ppaction://hlinkshowjump?jump=nextslide"/>
          </p:cNvPr>
          <p:cNvSpPr/>
          <p:nvPr/>
        </p:nvSpPr>
        <p:spPr>
          <a:xfrm>
            <a:off x="1187624" y="4005064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/>
              <a:t>в</a:t>
            </a:r>
            <a:r>
              <a:rPr lang="sr-Cyrl-BA" sz="2000" dirty="0" smtClean="0"/>
              <a:t>) Зворник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3" name="Rounded Rectangle 2"/>
          <p:cNvSpPr/>
          <p:nvPr/>
        </p:nvSpPr>
        <p:spPr>
          <a:xfrm>
            <a:off x="2411760" y="1628800"/>
            <a:ext cx="4680520" cy="15121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 smtClean="0"/>
              <a:t>ТАЧАН ОДГОВОР!</a:t>
            </a:r>
            <a:endParaRPr lang="en-US" sz="3200" dirty="0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1115616" y="5373216"/>
            <a:ext cx="2448272" cy="100811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СЉЕДЕЋЕ ПИТАЊЕ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3" name="Rounded Rectangle 2">
            <a:hlinkClick r:id="" action="ppaction://hlinkshowjump?jump=nextslide"/>
          </p:cNvPr>
          <p:cNvSpPr/>
          <p:nvPr/>
        </p:nvSpPr>
        <p:spPr>
          <a:xfrm>
            <a:off x="1187624" y="1916832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 smtClean="0"/>
              <a:t>а) најмањи град у јужном дијелу Републике Српске</a:t>
            </a:r>
            <a:endParaRPr lang="en-US" dirty="0"/>
          </a:p>
        </p:txBody>
      </p:sp>
      <p:sp>
        <p:nvSpPr>
          <p:cNvPr id="5" name="Rounded Rectangle 4">
            <a:hlinkClick r:id="" action="ppaction://hlinkshowjump?jump=nextslide"/>
          </p:cNvPr>
          <p:cNvSpPr/>
          <p:nvPr/>
        </p:nvSpPr>
        <p:spPr>
          <a:xfrm>
            <a:off x="1187624" y="2924944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/>
              <a:t>б</a:t>
            </a:r>
            <a:r>
              <a:rPr lang="sr-Cyrl-BA" sz="2000" dirty="0" smtClean="0"/>
              <a:t>) највећи град у јужном дијелу Републике Српске</a:t>
            </a:r>
            <a:endParaRPr lang="en-US" dirty="0"/>
          </a:p>
        </p:txBody>
      </p:sp>
      <p:sp>
        <p:nvSpPr>
          <p:cNvPr id="6" name="Rounded Rectangle 5">
            <a:hlinkClick r:id="" action="ppaction://hlinkshowjump?jump=nextslide"/>
          </p:cNvPr>
          <p:cNvSpPr/>
          <p:nvPr/>
        </p:nvSpPr>
        <p:spPr>
          <a:xfrm>
            <a:off x="1259632" y="4005064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/>
              <a:t>в</a:t>
            </a:r>
            <a:r>
              <a:rPr lang="sr-Cyrl-BA" sz="2000" dirty="0" smtClean="0"/>
              <a:t>) највећи град у сјеверном дијелу Републике Српске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7667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10. Требиње је: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3" name="Rounded Rectangle 2"/>
          <p:cNvSpPr/>
          <p:nvPr/>
        </p:nvSpPr>
        <p:spPr>
          <a:xfrm>
            <a:off x="2411760" y="1628800"/>
            <a:ext cx="4680520" cy="15121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 smtClean="0"/>
              <a:t>ТАЧАН ОДГОВОР!</a:t>
            </a:r>
            <a:endParaRPr lang="en-US" sz="3200" dirty="0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1115616" y="5373216"/>
            <a:ext cx="2448272" cy="100811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СЉЕДЕЋЕ ПИТАЊЕ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a304947ca6def7ecb032462ab61da2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195736" y="1124744"/>
            <a:ext cx="4608512" cy="16561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 smtClean="0"/>
              <a:t>ПОГРЕШАН ОДГОВОР!</a:t>
            </a:r>
            <a:endParaRPr lang="en-US" sz="3200" dirty="0"/>
          </a:p>
        </p:txBody>
      </p:sp>
      <p:sp>
        <p:nvSpPr>
          <p:cNvPr id="8" name="Left Arrow 7">
            <a:hlinkClick r:id="rId3" action="ppaction://hlinksldjump"/>
          </p:cNvPr>
          <p:cNvSpPr/>
          <p:nvPr/>
        </p:nvSpPr>
        <p:spPr>
          <a:xfrm>
            <a:off x="827584" y="5013176"/>
            <a:ext cx="2880320" cy="1296144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ВРАТИ СЕ НА ПИТАЊЕ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Wave 4"/>
          <p:cNvSpPr/>
          <p:nvPr/>
        </p:nvSpPr>
        <p:spPr>
          <a:xfrm>
            <a:off x="1403648" y="1556792"/>
            <a:ext cx="6480720" cy="3384376"/>
          </a:xfrm>
          <a:prstGeom prst="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6600" dirty="0" smtClean="0"/>
              <a:t>КРАЈ!!!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Down Ribbon 4"/>
          <p:cNvSpPr/>
          <p:nvPr/>
        </p:nvSpPr>
        <p:spPr>
          <a:xfrm>
            <a:off x="1403648" y="620688"/>
            <a:ext cx="6408712" cy="108012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 smtClean="0"/>
              <a:t>ЗАНИМЉИВОСТИ...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1115616" y="2420888"/>
            <a:ext cx="7056784" cy="11521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Бања Лука је и име за врсту лала које се узгајају у Холандији. У тој земљи постоје непрегледне плантаже предивне жуте и црвене ,,Бањалуке”</a:t>
            </a:r>
            <a:endParaRPr lang="en-US" sz="2400" dirty="0"/>
          </a:p>
        </p:txBody>
      </p:sp>
      <p:pic>
        <p:nvPicPr>
          <p:cNvPr id="7" name="Picture 6" descr="keukenhof_holandija_aps1_81566278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3861048"/>
            <a:ext cx="3960440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a304947ca6def7ecb032462ab61da2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483768" y="1772816"/>
            <a:ext cx="4680520" cy="15121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 smtClean="0"/>
              <a:t>ТАЧАН ОДГОВОР!</a:t>
            </a:r>
            <a:endParaRPr lang="en-US" sz="3200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1115616" y="5373216"/>
            <a:ext cx="2448272" cy="100811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СЉЕДЕЋЕ ПИТАЊЕ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755576" y="692696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2. У ком дијелу Републике Српске се налази Бања Лука?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971600" y="1988840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 smtClean="0"/>
              <a:t>а) источном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71600" y="2924944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/>
              <a:t>б</a:t>
            </a:r>
            <a:r>
              <a:rPr lang="sr-Cyrl-BA" dirty="0" smtClean="0"/>
              <a:t>) јужном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971600" y="3861048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/>
              <a:t>в</a:t>
            </a:r>
            <a:r>
              <a:rPr lang="sr-Cyrl-BA" dirty="0" smtClean="0"/>
              <a:t>) сјеверозападном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5" name="Rounded Rectangle 4"/>
          <p:cNvSpPr/>
          <p:nvPr/>
        </p:nvSpPr>
        <p:spPr>
          <a:xfrm>
            <a:off x="2483768" y="1772816"/>
            <a:ext cx="4680520" cy="15121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 smtClean="0"/>
              <a:t>ТАЧАН ОДГОВОР!</a:t>
            </a:r>
            <a:endParaRPr lang="en-US" sz="3200" dirty="0"/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1115616" y="5373216"/>
            <a:ext cx="2448272" cy="100811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СЉЕДЕЋЕ ПИТАЊЕ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1115616" y="1772816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 smtClean="0"/>
              <a:t>а) Републике Српске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15616" y="2780928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 smtClean="0"/>
              <a:t>б) Федерације Босне и Херцеговине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115616" y="3789040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/>
              <a:t>в</a:t>
            </a:r>
            <a:r>
              <a:rPr lang="sr-Cyrl-BA" dirty="0" smtClean="0"/>
              <a:t>) Републике Српске и Федерације Босне и Херцеговине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62068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3. Босна и Херцеговина се састоји из ентитета: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3" name="Rounded Rectangle 2"/>
          <p:cNvSpPr/>
          <p:nvPr/>
        </p:nvSpPr>
        <p:spPr>
          <a:xfrm>
            <a:off x="2411760" y="1628800"/>
            <a:ext cx="4680520" cy="15121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 smtClean="0"/>
              <a:t>ТАЧАН ОДГОВОР!</a:t>
            </a:r>
            <a:endParaRPr lang="en-US" sz="3200" dirty="0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1115616" y="5373216"/>
            <a:ext cx="2448272" cy="100811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СЉЕДЕЋЕ ПИТАЊЕ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1043608" y="1916832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 smtClean="0"/>
              <a:t>а) Хрватском и Србијом</a:t>
            </a:r>
            <a:endParaRPr lang="en-US" dirty="0"/>
          </a:p>
        </p:txBody>
      </p:sp>
      <p:sp>
        <p:nvSpPr>
          <p:cNvPr id="6" name="Rounded Rectangle 5">
            <a:hlinkClick r:id="" action="ppaction://hlinkshowjump?jump=nextslide"/>
          </p:cNvPr>
          <p:cNvSpPr/>
          <p:nvPr/>
        </p:nvSpPr>
        <p:spPr>
          <a:xfrm>
            <a:off x="1115616" y="2924944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/>
              <a:t>б</a:t>
            </a:r>
            <a:r>
              <a:rPr lang="sr-Cyrl-BA" sz="2000" dirty="0" smtClean="0"/>
              <a:t>) Хрватском, Републиком Српском и Црном Гором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1115616" y="4005064"/>
            <a:ext cx="5976664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/>
              <a:t>в</a:t>
            </a:r>
            <a:r>
              <a:rPr lang="sr-Cyrl-BA" sz="2000" dirty="0" smtClean="0"/>
              <a:t>) Србијом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620688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4. Република </a:t>
            </a:r>
            <a:r>
              <a:rPr lang="sr-Cyrl-BA" sz="2400" dirty="0" smtClean="0"/>
              <a:t>Српска </a:t>
            </a:r>
            <a:r>
              <a:rPr lang="sr-Cyrl-BA" sz="2400" dirty="0" smtClean="0"/>
              <a:t>граничи са: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304947ca6def7ecb032462ab61da2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546"/>
            <a:ext cx="9144000" cy="6861546"/>
          </a:xfrm>
        </p:spPr>
      </p:pic>
      <p:sp>
        <p:nvSpPr>
          <p:cNvPr id="3" name="Rounded Rectangle 2"/>
          <p:cNvSpPr/>
          <p:nvPr/>
        </p:nvSpPr>
        <p:spPr>
          <a:xfrm>
            <a:off x="2411760" y="1628800"/>
            <a:ext cx="4680520" cy="15121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dirty="0" smtClean="0"/>
              <a:t>ТАЧАН ОДГОВОР!</a:t>
            </a:r>
            <a:endParaRPr lang="en-US" sz="3200" dirty="0"/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1115616" y="5373216"/>
            <a:ext cx="2448272" cy="100811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СЉЕДЕЋЕ ПИТАЊЕ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370</Words>
  <Application>Microsoft Office PowerPoint</Application>
  <PresentationFormat>On-screen Show (4:3)</PresentationFormat>
  <Paragraphs>77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</dc:creator>
  <cp:lastModifiedBy>Comm</cp:lastModifiedBy>
  <cp:revision>16</cp:revision>
  <dcterms:created xsi:type="dcterms:W3CDTF">2020-11-11T20:38:47Z</dcterms:created>
  <dcterms:modified xsi:type="dcterms:W3CDTF">2020-11-12T06:15:46Z</dcterms:modified>
</cp:coreProperties>
</file>