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92" d="100"/>
          <a:sy n="92" d="100"/>
        </p:scale>
        <p:origin x="-76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E8D4-136F-444F-9247-1D68AC6BEC2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548E-7E6A-495F-A426-995E328793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42901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СРПСКИ ЈЕЗИК 5. РАЗРЕД</a:t>
            </a:r>
            <a:endParaRPr lang="en-US" sz="2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771651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ПРИДЈЕВИ</a:t>
            </a:r>
            <a:endParaRPr lang="en-US" sz="6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поновимо</a:t>
            </a:r>
            <a:r>
              <a:rPr lang="sr-Cyrl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479792" cy="1428750"/>
          </a:xfrm>
        </p:spPr>
        <p:txBody>
          <a:bodyPr/>
          <a:lstStyle/>
          <a:p>
            <a:pPr algn="just">
              <a:buNone/>
            </a:pPr>
            <a:r>
              <a:rPr lang="sr-Cyrl-RS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Придјеви су врста ријечи које означавају особине бића, предмета и појава.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34315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ПРИДЈЕВИ</a:t>
            </a:r>
            <a:r>
              <a:rPr lang="sr-Cyrl-R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128800" y="2800350"/>
            <a:ext cx="1224000" cy="514350"/>
          </a:xfrm>
          <a:prstGeom prst="straightConnector1">
            <a:avLst/>
          </a:prstGeom>
          <a:ln w="12700" cmpd="sng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4648200" y="3051036"/>
            <a:ext cx="114300" cy="1120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181725" y="2714625"/>
            <a:ext cx="74295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85799" y="333126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ОПИСНИ</a:t>
            </a:r>
            <a:endParaRPr lang="en-US" sz="3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422910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ПРИСВОЈНИ</a:t>
            </a:r>
            <a:endParaRPr lang="en-US" sz="3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3543301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ГРАДИВНИ</a:t>
            </a:r>
            <a:endParaRPr lang="en-US" sz="3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0"/>
            <a:ext cx="7391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Ријечи којима се означавају особине бића, предмета и појава називају се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ОПИСНИ ПРИДЈЕВИ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528" y="905947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КАКВО ЈЕ НЕШТО?</a:t>
            </a:r>
            <a:endParaRPr lang="en-US" sz="2400" i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3673" y="1404003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 примјер: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добра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другарица,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опасан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пас,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плаво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небо.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528" y="188595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Придјеви којима се означава чије је нешто називају се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ПРИСВОЈНИ ПРИДЈЕВИ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0211" y="2578446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ЧИЈЕ ЈЕ НЕШТО?</a:t>
            </a:r>
            <a:endParaRPr lang="en-US" sz="2400" i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4455" y="2821262"/>
            <a:ext cx="7626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 примјер: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сестрине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играчке,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школско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двориште,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Анина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свеска.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29001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Придјеви  којима се означава грађа нечега зову се 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ГРАДИВНИ ПРИДЈЕВИ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2892" y="4121498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ОД ЧЕГА ЈЕ НЕШТО?</a:t>
            </a:r>
            <a:endParaRPr lang="en-US" sz="2400" i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47675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 примјер: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камени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мост,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водени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кревет,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жељезна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шипка.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14300"/>
            <a:ext cx="7848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Задаци из уџбеника</a:t>
            </a:r>
            <a:r>
              <a:rPr lang="sr-Cyrl-RS" sz="28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Српски језик и језичка култура  стр. 46,</a:t>
            </a:r>
            <a:r>
              <a:rPr lang="sr-Cyrl-RS" sz="2800" i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задатак 2.</a:t>
            </a:r>
          </a:p>
          <a:p>
            <a:pPr algn="just"/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	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Сљедеће придјеве разврстај на описне, присвојне и градивне:</a:t>
            </a:r>
          </a:p>
          <a:p>
            <a:pPr algn="just"/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Дубока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ријека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очев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алат,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дрвени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ормар,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Душанов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пас,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зелене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крошње,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камена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кућа,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висока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зграда,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комшијско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дијете,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стаклени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прозор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школско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двориште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густа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коса, </a:t>
            </a:r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челични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оквир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429001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а) описни: дубока, зелене, висока, густа;</a:t>
            </a:r>
            <a:endParaRPr lang="sr-Cyrl-R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б) градивни: дрвени, камена, стаклени, челични;</a:t>
            </a:r>
            <a:endParaRPr lang="sr-Cyrl-R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в) присвојни: очев, Душанов, комшијско, школско.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28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Cyrl-R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РОД ПРИДЈЕВА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590800" y="800100"/>
            <a:ext cx="76200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1371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МУШКИ РОД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44169" y="1170781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177165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ЖЕНСКИ РОД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943600" y="742950"/>
            <a:ext cx="914400" cy="62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14859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СРЕДЊИ РОД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257175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БРОЈ  ПРИДЈЕВА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3276600" y="3200400"/>
            <a:ext cx="990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39433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ЈЕДНИНА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10200" y="32004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10200" y="39433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МНОЖИНА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7" grpId="0"/>
      <p:bldP spid="18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Да се подсјетимо:</a:t>
            </a:r>
          </a:p>
          <a:p>
            <a:r>
              <a:rPr lang="sr-Cyrl-RS" sz="2400" i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Придјеви увијек добијају род и број од именице уз коју стоје.</a:t>
            </a:r>
            <a:r>
              <a:rPr lang="sr-Cyrl-RS" sz="2400" i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sr-Cyrl-R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sr-Cyrl-RS" sz="24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Задатак 2. </a:t>
            </a:r>
          </a:p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Одреди род и број придјева који стоје уз наведене именице:</a:t>
            </a:r>
          </a:p>
          <a:p>
            <a:endParaRPr lang="sr-Cyrl-R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1455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мала</a:t>
            </a: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клупа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11455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женски</a:t>
            </a: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род,</a:t>
            </a: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једнина</a:t>
            </a:r>
            <a:r>
              <a:rPr lang="sr-Cyrl-RS" sz="2400" dirty="0" smtClean="0">
                <a:latin typeface="Times New Roman" panose="02020603050405020304" pitchFamily="18" charset="0"/>
                <a:ea typeface="Verdana" pitchFamily="34" charset="0"/>
                <a:cs typeface="Times New Roman" pitchFamily="18" charset="0"/>
              </a:rPr>
              <a:t>;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45745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високи јаблан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45745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мушки род, једнина;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8003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жуто пиле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280035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средњи род, једнина;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14325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велике баште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314325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женски род, м</a:t>
            </a:r>
            <a:r>
              <a:rPr lang="sr-Cyrl-RS" sz="2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</a:t>
            </a:r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ожина;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48615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бијели цвијетови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3482802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мушки род, множина;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82905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мала села -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382905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средњи род, множина.</a:t>
            </a: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17" name="Picture 16" descr="p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059" y="4000500"/>
            <a:ext cx="1792941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1"/>
            <a:ext cx="731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Задатак  3 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Од наведених именица изведи придјеве:</a:t>
            </a:r>
          </a:p>
          <a:p>
            <a:endParaRPr lang="sr-Cyrl-RS" sz="2800" dirty="0" smtClean="0"/>
          </a:p>
          <a:p>
            <a:endParaRPr lang="sr-Cyrl-R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0" y="1771650"/>
            <a:ext cx="358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Шабац 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шаба</a:t>
            </a:r>
            <a:r>
              <a:rPr lang="sr-Cyrl-RS" sz="28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чки</a:t>
            </a:r>
            <a:endParaRPr lang="sr-Cyrl-RS" sz="2800" u="sng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Чачак -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злато -</a:t>
            </a:r>
          </a:p>
          <a:p>
            <a:r>
              <a:rPr lang="sr-Cyrl-RS" sz="2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апир -</a:t>
            </a:r>
          </a:p>
          <a:p>
            <a:r>
              <a:rPr lang="sr-Cyrl-RS" sz="2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</a:t>
            </a:r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ума -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Ана 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0573" y="2119194"/>
            <a:ext cx="297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чачан</a:t>
            </a:r>
            <a:r>
              <a:rPr lang="sr-Cyrl-RS" sz="2800" u="sng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ски</a:t>
            </a:r>
            <a:endParaRPr lang="sr-Cyrl-RS" sz="2800" u="sng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златни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папирни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гумени</a:t>
            </a:r>
          </a:p>
          <a:p>
            <a:r>
              <a:rPr lang="sr-Cyrl-RS" sz="2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Ан</a:t>
            </a:r>
            <a:r>
              <a:rPr lang="sr-Cyrl-RS" sz="2800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ин</a:t>
            </a:r>
          </a:p>
          <a:p>
            <a:endParaRPr lang="sr-Cyrl-R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 descr="s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00300"/>
            <a:ext cx="32004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85725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666750"/>
            <a:ext cx="8001000" cy="360045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1. Напиши што више описних придјева уз именицу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јабука.</a:t>
            </a:r>
          </a:p>
          <a:p>
            <a:pPr marL="82296" indent="0">
              <a:buNone/>
            </a:pPr>
            <a:endParaRPr lang="sr-Cyrl-CS" sz="2000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2.У сљедећим скуповима ријечи истакнуте су именице од којих треба извести присвојне придјеве.</a:t>
            </a:r>
          </a:p>
          <a:p>
            <a:pPr marL="82296" indent="0">
              <a:buNone/>
            </a:pP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рх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планине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-__________врх              </a:t>
            </a:r>
          </a:p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снага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човјека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-_______снага</a:t>
            </a:r>
          </a:p>
          <a:p>
            <a:pPr marL="82296" indent="0">
              <a:buNone/>
            </a:pP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ани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зиме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 ___________дан               </a:t>
            </a:r>
          </a:p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вода са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извора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-______вода</a:t>
            </a:r>
          </a:p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пјесма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птица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 _________пјесма         </a:t>
            </a:r>
          </a:p>
          <a:p>
            <a:pPr marL="82296" indent="0">
              <a:buNone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храст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-__________лист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519253"/>
              </p:ext>
            </p:extLst>
          </p:nvPr>
        </p:nvGraphicFramePr>
        <p:xfrm>
          <a:off x="1219200" y="2571751"/>
          <a:ext cx="7162800" cy="178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53"/>
                <a:gridCol w="1669296"/>
                <a:gridCol w="1821051"/>
              </a:tblGrid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ПРИДЈЕВ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 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шарена</a:t>
                      </a:r>
                      <a:r>
                        <a:rPr lang="bs-Cyrl-BA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Cyrl-B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(књига)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зелени (бор)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Пластичне</a:t>
                      </a:r>
                      <a:r>
                        <a:rPr lang="bs-Cyrl-BA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Cyrl-B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(здјеле)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 (огледало)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дивљи </a:t>
                      </a:r>
                      <a:r>
                        <a:rPr lang="bs-Cyrl-B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(коњи</a:t>
                      </a: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Cyrl-B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C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514350"/>
            <a:ext cx="8153400" cy="200025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градивних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изведи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градивне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допиши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одговарајућу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именицу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 2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                                   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шећер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 2"/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вуна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пијесак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 2"/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 2"/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дреди род и број придјева: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375</TotalTime>
  <Words>344</Words>
  <Application>Microsoft Office PowerPoint</Application>
  <PresentationFormat>Projekcija na ekranu (16:9)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Solstice</vt:lpstr>
      <vt:lpstr>PowerPoint prezentacija</vt:lpstr>
      <vt:lpstr>Да поновимо...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Задаци за самосталан рад:</vt:lpstr>
      <vt:lpstr>PowerPoint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Windows User</cp:lastModifiedBy>
  <cp:revision>25</cp:revision>
  <dcterms:created xsi:type="dcterms:W3CDTF">2006-08-16T00:00:00Z</dcterms:created>
  <dcterms:modified xsi:type="dcterms:W3CDTF">2020-11-18T23:33:18Z</dcterms:modified>
</cp:coreProperties>
</file>