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5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307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95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8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07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1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1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1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7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4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4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1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24186" y="-1822944"/>
            <a:ext cx="7832877" cy="2828783"/>
          </a:xfrm>
        </p:spPr>
        <p:txBody>
          <a:bodyPr/>
          <a:lstStyle/>
          <a:p>
            <a:r>
              <a:rPr lang="sr-Cyrl-RS" sz="3200" dirty="0" smtClean="0"/>
              <a:t>  ПОЗНАВАЊЕ ПРИРОДЕ 5.РАЗРЕД</a:t>
            </a:r>
            <a:endParaRPr lang="en-US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2442755"/>
            <a:ext cx="6892350" cy="1515291"/>
          </a:xfrm>
        </p:spPr>
        <p:txBody>
          <a:bodyPr>
            <a:normAutofit/>
          </a:bodyPr>
          <a:lstStyle/>
          <a:p>
            <a:r>
              <a:rPr lang="sr-Cyrl-RS" sz="5400" dirty="0" smtClean="0">
                <a:solidFill>
                  <a:schemeClr val="tx1"/>
                </a:solidFill>
              </a:rPr>
              <a:t>ЕКОЛОГИЈА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87" y="3683726"/>
            <a:ext cx="5564776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95450" y="609600"/>
            <a:ext cx="6478551" cy="1320800"/>
          </a:xfrm>
        </p:spPr>
        <p:txBody>
          <a:bodyPr/>
          <a:lstStyle/>
          <a:p>
            <a:r>
              <a:rPr lang="sr-Cyrl-RS" dirty="0" smtClean="0"/>
              <a:t>ПОЈАМ ЕКОЛОГИЈЕ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77334" y="1789611"/>
            <a:ext cx="4887443" cy="4251751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Екологија је наука која проучава односе између живих бића и односе између живих бића и неживе природе.</a:t>
            </a:r>
          </a:p>
          <a:p>
            <a:r>
              <a:rPr lang="sr-Cyrl-RS" sz="2800" dirty="0" err="1" smtClean="0"/>
              <a:t>Ријеч</a:t>
            </a:r>
            <a:r>
              <a:rPr lang="sr-Cyrl-RS" sz="2800" dirty="0" smtClean="0"/>
              <a:t> екологија је настала од грчких </a:t>
            </a:r>
            <a:r>
              <a:rPr lang="sr-Cyrl-RS" sz="2800" dirty="0" err="1" smtClean="0"/>
              <a:t>ријечи</a:t>
            </a:r>
            <a:r>
              <a:rPr lang="sr-Cyrl-RS" sz="2800" dirty="0" smtClean="0"/>
              <a:t> </a:t>
            </a:r>
            <a:r>
              <a:rPr lang="sr-Cyrl-RS" sz="2800" dirty="0" err="1" smtClean="0"/>
              <a:t>оикос</a:t>
            </a:r>
            <a:r>
              <a:rPr lang="sr-Cyrl-RS" sz="2800" dirty="0" smtClean="0"/>
              <a:t> (дом или станиште) и логос (наука).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19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Еколошки фактори су утицаји из природе и они могу бити: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3600" dirty="0">
                <a:solidFill>
                  <a:srgbClr val="90C226"/>
                </a:solidFill>
                <a:ea typeface="+mj-ea"/>
                <a:cs typeface="+mj-cs"/>
              </a:rPr>
              <a:t>*живе природе (биљке, животиње, </a:t>
            </a:r>
            <a:r>
              <a:rPr lang="sr-Cyrl-RS" sz="3600" dirty="0" err="1">
                <a:solidFill>
                  <a:srgbClr val="90C226"/>
                </a:solidFill>
                <a:ea typeface="+mj-ea"/>
                <a:cs typeface="+mj-cs"/>
              </a:rPr>
              <a:t>човјек</a:t>
            </a:r>
            <a:r>
              <a:rPr lang="sr-Cyrl-RS" sz="3600" dirty="0">
                <a:solidFill>
                  <a:srgbClr val="90C226"/>
                </a:solidFill>
                <a:ea typeface="+mj-ea"/>
                <a:cs typeface="+mj-cs"/>
              </a:rPr>
              <a:t>)</a:t>
            </a:r>
            <a:br>
              <a:rPr lang="sr-Cyrl-RS" sz="3600" dirty="0">
                <a:solidFill>
                  <a:srgbClr val="90C226"/>
                </a:solidFill>
                <a:ea typeface="+mj-ea"/>
                <a:cs typeface="+mj-cs"/>
              </a:rPr>
            </a:br>
            <a:endParaRPr lang="sr-Cyrl-RS" sz="3600" dirty="0" smtClean="0">
              <a:solidFill>
                <a:srgbClr val="90C226"/>
              </a:solidFill>
              <a:ea typeface="+mj-ea"/>
              <a:cs typeface="+mj-cs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sr-Cyrl-RS" sz="3600" dirty="0">
                <a:solidFill>
                  <a:srgbClr val="90C226"/>
                </a:solidFill>
              </a:rPr>
              <a:t>*неживе природе (вода, ваздух, земљиште и др.)</a:t>
            </a:r>
            <a:endParaRPr lang="en-US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sr-Cyrl-RS" sz="3600" dirty="0">
                <a:solidFill>
                  <a:srgbClr val="90C226"/>
                </a:solidFill>
                <a:ea typeface="+mj-ea"/>
                <a:cs typeface="+mj-cs"/>
              </a:rPr>
              <a:t/>
            </a:r>
            <a:br>
              <a:rPr lang="sr-Cyrl-RS" sz="3600" dirty="0">
                <a:solidFill>
                  <a:srgbClr val="90C226"/>
                </a:solidFill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4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9429" y="609600"/>
            <a:ext cx="7968340" cy="13208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Однос </a:t>
            </a:r>
            <a:r>
              <a:rPr lang="sr-Cyrl-RS" sz="3200" dirty="0" err="1" smtClean="0"/>
              <a:t>човјека</a:t>
            </a:r>
            <a:r>
              <a:rPr lang="sr-Cyrl-RS" sz="3200" dirty="0" smtClean="0"/>
              <a:t> према природи</a:t>
            </a:r>
            <a:endParaRPr lang="en-US" sz="3200" dirty="0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" y="1469963"/>
            <a:ext cx="3866606" cy="4094814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26" y="1469963"/>
            <a:ext cx="3760168" cy="409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1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Природна богатства</a:t>
            </a:r>
            <a:endParaRPr lang="en-US" dirty="0"/>
          </a:p>
        </p:txBody>
      </p:sp>
      <p:sp>
        <p:nvSpPr>
          <p:cNvPr id="5" name="Čuvar mesta za sadržaj 4"/>
          <p:cNvSpPr>
            <a:spLocks noGrp="1"/>
          </p:cNvSpPr>
          <p:nvPr>
            <p:ph idx="1"/>
          </p:nvPr>
        </p:nvSpPr>
        <p:spPr>
          <a:xfrm>
            <a:off x="677334" y="1384663"/>
            <a:ext cx="9381066" cy="547333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 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биљке                       животиње                        вода                           ваздух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руде                                                              нафта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45" y="1616362"/>
            <a:ext cx="1860847" cy="217820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988" y="1616363"/>
            <a:ext cx="2011680" cy="21782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10" y="1639315"/>
            <a:ext cx="2011681" cy="21782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32" y="1616362"/>
            <a:ext cx="2129247" cy="217820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7" y="4258490"/>
            <a:ext cx="2573383" cy="201457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06" y="4349931"/>
            <a:ext cx="2690948" cy="192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sr-Cyrl-RS" dirty="0" smtClean="0"/>
              <a:t>                      Еколошки покрет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70456" y="1515291"/>
            <a:ext cx="5769736" cy="4526071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Еколошки покрети имају улогу да заштите и очувају животну средину и живи свијет. </a:t>
            </a:r>
            <a:r>
              <a:rPr lang="sr-Cyrl-RS" sz="2400" dirty="0" smtClean="0">
                <a:solidFill>
                  <a:schemeClr val="tx1"/>
                </a:solidFill>
              </a:rPr>
              <a:t>Тј. да подстакну људе да не уништавају и загађују шуме, ријеке, ваздух, ...</a:t>
            </a:r>
          </a:p>
          <a:p>
            <a:r>
              <a:rPr lang="sr-Cyrl-RS" sz="2400" dirty="0" smtClean="0"/>
              <a:t>Задаци и циљеви покрета остварују се кроз различите </a:t>
            </a:r>
            <a:r>
              <a:rPr lang="sr-Cyrl-RS" sz="2400" dirty="0" smtClean="0">
                <a:solidFill>
                  <a:schemeClr val="tx1"/>
                </a:solidFill>
              </a:rPr>
              <a:t>организоване</a:t>
            </a:r>
            <a:r>
              <a:rPr lang="sr-Cyrl-RS" sz="2400" dirty="0" smtClean="0"/>
              <a:t> акције уређења површина, уклањањ</a:t>
            </a:r>
            <a:r>
              <a:rPr lang="sr-Cyrl-RS" sz="2400" dirty="0" smtClean="0">
                <a:solidFill>
                  <a:schemeClr val="tx1"/>
                </a:solidFill>
              </a:rPr>
              <a:t>а</a:t>
            </a:r>
            <a:r>
              <a:rPr lang="sr-Cyrl-RS" sz="2400" dirty="0" smtClean="0"/>
              <a:t> депонија, </a:t>
            </a:r>
            <a:r>
              <a:rPr lang="sr-Cyrl-RS" sz="2400" dirty="0" smtClean="0">
                <a:solidFill>
                  <a:schemeClr val="tx1"/>
                </a:solidFill>
              </a:rPr>
              <a:t>заштите предјела у којима живе угрожене врсте, прикупљања и прераде </a:t>
            </a:r>
            <a:r>
              <a:rPr lang="sr-Cyrl-RS" sz="2400" dirty="0" smtClean="0"/>
              <a:t>отпада, као и организовање еколошких радионица у школама.</a:t>
            </a:r>
            <a:endParaRPr lang="en-US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1658983"/>
            <a:ext cx="5146766" cy="505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sr-Cyrl-RS" dirty="0" smtClean="0"/>
              <a:t>Задаци за самосталан рад</a:t>
            </a:r>
            <a:r>
              <a:rPr lang="sr-Latn-RS" dirty="0" smtClean="0"/>
              <a:t>: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77333" y="1410789"/>
            <a:ext cx="9986373" cy="463057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accent1"/>
                </a:solidFill>
              </a:rPr>
              <a:t>1. Објасни  шта је екологија.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accent1"/>
                </a:solidFill>
              </a:rPr>
              <a:t>2. Наброј еколошке факторе а затим објасни њихову улогу.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accent1"/>
                </a:solidFill>
              </a:rPr>
              <a:t>3. Објасни права и обавезе човјека према природи</a:t>
            </a:r>
            <a:r>
              <a:rPr lang="sr-Cyrl-RS" dirty="0">
                <a:solidFill>
                  <a:schemeClr val="accent1"/>
                </a:solidFill>
              </a:rPr>
              <a:t>.</a:t>
            </a:r>
            <a:endParaRPr lang="sr-Cyrl-RS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sr-Cyrl-RS" sz="3600" dirty="0" smtClean="0"/>
          </a:p>
          <a:p>
            <a:pPr marL="0" indent="0" algn="ctr">
              <a:buNone/>
            </a:pPr>
            <a:r>
              <a:rPr lang="sr-Cyrl-RS" sz="3600" dirty="0" smtClean="0"/>
              <a:t>ЧУВАЈМО НАШУ ПЛАНЕТУ!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498" y="4193178"/>
            <a:ext cx="3540033" cy="22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1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k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231</TotalTime>
  <Words>188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Aspekt</vt:lpstr>
      <vt:lpstr>  ПОЗНАВАЊЕ ПРИРОДЕ 5.РАЗРЕД</vt:lpstr>
      <vt:lpstr>ПОЈАМ ЕКОЛОГИЈЕ</vt:lpstr>
      <vt:lpstr>Еколошки фактори су утицаји из природе и они могу бити:</vt:lpstr>
      <vt:lpstr>Однос човјека према природи</vt:lpstr>
      <vt:lpstr>                  Природна богатства</vt:lpstr>
      <vt:lpstr>                      Еколошки покрет</vt:lpstr>
      <vt:lpstr>Задаци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ПОЗНАВАЊЕ ПРИРОДЕ 5.РАЗРЕД</dc:title>
  <dc:creator>Windows User</dc:creator>
  <cp:lastModifiedBy>Sladja</cp:lastModifiedBy>
  <cp:revision>22</cp:revision>
  <dcterms:created xsi:type="dcterms:W3CDTF">2020-11-11T18:21:48Z</dcterms:created>
  <dcterms:modified xsi:type="dcterms:W3CDTF">2020-11-14T15:56:40Z</dcterms:modified>
</cp:coreProperties>
</file>