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r-Latn-B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05DCBE-1C32-4A17-91DB-4295EE5B8031}" type="datetimeFigureOut">
              <a:rPr lang="sr-Latn-CS" smtClean="0"/>
              <a:pPr/>
              <a:t>20.11.2020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r-Latn-B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FF504A-5E19-4FEE-9FB9-9E9716F891E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Пјевамо и свирамо</a:t>
            </a:r>
            <a:b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“Чисто дијете “</a:t>
            </a:r>
            <a:endParaRPr lang="sr-Latn-BA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428" y="3071810"/>
            <a:ext cx="2479039" cy="20716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20201119_2218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1968" y="2428868"/>
            <a:ext cx="4572032" cy="4429132"/>
          </a:xfrm>
          <a:prstGeom prst="rect">
            <a:avLst/>
          </a:prstGeom>
        </p:spPr>
      </p:pic>
      <p:pic>
        <p:nvPicPr>
          <p:cNvPr id="6" name="Picture 5" descr="2017_07_saveti_pedijatra_kako_se_lece_gliste_5402509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28868"/>
            <a:ext cx="4572000" cy="442913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BA" dirty="0" smtClean="0"/>
              <a:t>Радимо :</a:t>
            </a:r>
            <a:endParaRPr lang="sr-Latn-B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sr-Cyrl-BA" dirty="0" smtClean="0"/>
              <a:t>Препоручљиво да радимо:</a:t>
            </a:r>
            <a:endParaRPr lang="sr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sr-Cyrl-BA" dirty="0" smtClean="0"/>
              <a:t>Перемо </a:t>
            </a:r>
            <a:r>
              <a:rPr lang="sr-Cyrl-BA" dirty="0" smtClean="0"/>
              <a:t>зубе;</a:t>
            </a:r>
            <a:endParaRPr lang="sr-Cyrl-BA" dirty="0" smtClean="0"/>
          </a:p>
          <a:p>
            <a:r>
              <a:rPr lang="sr-Cyrl-BA" dirty="0" smtClean="0"/>
              <a:t>Умивамо </a:t>
            </a:r>
            <a:r>
              <a:rPr lang="sr-Cyrl-BA" dirty="0" smtClean="0"/>
              <a:t>се;</a:t>
            </a:r>
            <a:endParaRPr lang="sr-Cyrl-BA" dirty="0" smtClean="0"/>
          </a:p>
          <a:p>
            <a:r>
              <a:rPr lang="sr-Cyrl-BA" dirty="0" smtClean="0"/>
              <a:t>Купамо се и </a:t>
            </a:r>
            <a:r>
              <a:rPr lang="sr-Cyrl-BA" dirty="0" smtClean="0"/>
              <a:t>туширамо; </a:t>
            </a:r>
            <a:endParaRPr lang="sr-Cyrl-BA" dirty="0" smtClean="0"/>
          </a:p>
          <a:p>
            <a:r>
              <a:rPr lang="sr-Cyrl-BA" dirty="0" smtClean="0"/>
              <a:t>Бринемо се о свом </a:t>
            </a:r>
            <a:r>
              <a:rPr lang="sr-Cyrl-BA" dirty="0" smtClean="0"/>
              <a:t>здрављу; </a:t>
            </a:r>
            <a:endParaRPr lang="sr-Cyrl-BA" dirty="0" smtClean="0"/>
          </a:p>
          <a:p>
            <a:r>
              <a:rPr lang="sr-Cyrl-BA" dirty="0" smtClean="0"/>
              <a:t>Режемо нокте и чистимо уши;</a:t>
            </a:r>
          </a:p>
          <a:p>
            <a:r>
              <a:rPr lang="sr-Cyrl-BA" dirty="0" smtClean="0"/>
              <a:t>Не трпимо нечистоћу.</a:t>
            </a:r>
            <a:endParaRPr lang="sr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sr-Cyrl-BA" dirty="0" smtClean="0"/>
              <a:t>Не носимо прљаву одјећу;</a:t>
            </a:r>
          </a:p>
          <a:p>
            <a:r>
              <a:rPr lang="sr-Cyrl-BA" dirty="0" smtClean="0"/>
              <a:t>Да идемо код </a:t>
            </a:r>
            <a:r>
              <a:rPr lang="sr-Cyrl-BA" dirty="0" smtClean="0"/>
              <a:t>зубара;</a:t>
            </a:r>
            <a:endParaRPr lang="sr-Cyrl-BA" dirty="0" smtClean="0"/>
          </a:p>
          <a:p>
            <a:r>
              <a:rPr lang="sr-Cyrl-BA" dirty="0" smtClean="0"/>
              <a:t>Да се бринемо о свом здрављу и здрављу људи из наше </a:t>
            </a:r>
            <a:r>
              <a:rPr lang="sr-Cyrl-BA" dirty="0" smtClean="0"/>
              <a:t>околине;</a:t>
            </a:r>
            <a:endParaRPr lang="sr-Cyrl-BA" dirty="0" smtClean="0"/>
          </a:p>
          <a:p>
            <a:r>
              <a:rPr lang="sr-Cyrl-BA" dirty="0" smtClean="0"/>
              <a:t>Док траје пандемија да носимо заштитне маске.</a:t>
            </a:r>
          </a:p>
          <a:p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BA" dirty="0" smtClean="0"/>
              <a:t>Хигијена тијела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Пјевамо, свирамо и играјмо:</a:t>
            </a:r>
            <a:endParaRPr lang="sr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200" dirty="0" smtClean="0"/>
              <a:t>Свако јутро перем груди, </a:t>
            </a:r>
          </a:p>
          <a:p>
            <a:pPr algn="ctr">
              <a:buNone/>
            </a:pPr>
            <a:r>
              <a:rPr lang="ru-RU" sz="3200" dirty="0" smtClean="0"/>
              <a:t> тако раде прави људи.</a:t>
            </a:r>
          </a:p>
          <a:p>
            <a:pPr algn="ctr">
              <a:buNone/>
            </a:pPr>
            <a:r>
              <a:rPr lang="ru-RU" sz="3200" dirty="0" smtClean="0"/>
              <a:t>  Трљам, трљам, све се пуши, </a:t>
            </a:r>
          </a:p>
          <a:p>
            <a:pPr algn="ctr">
              <a:buNone/>
            </a:pPr>
            <a:r>
              <a:rPr lang="ru-RU" sz="3200" dirty="0" smtClean="0"/>
              <a:t>  перем главу, врат и уши. </a:t>
            </a:r>
          </a:p>
          <a:p>
            <a:pPr algn="ctr">
              <a:buNone/>
            </a:pPr>
            <a:r>
              <a:rPr lang="ru-RU" sz="3200" dirty="0" smtClean="0"/>
              <a:t>  Перем зубе, очи, лице, </a:t>
            </a:r>
          </a:p>
          <a:p>
            <a:pPr algn="ctr">
              <a:buNone/>
            </a:pPr>
            <a:r>
              <a:rPr lang="ru-RU" sz="3200" dirty="0" smtClean="0"/>
              <a:t>   чело, нос и јагодице. </a:t>
            </a:r>
          </a:p>
          <a:p>
            <a:pPr algn="ctr">
              <a:buNone/>
            </a:pPr>
            <a:r>
              <a:rPr lang="ru-RU" sz="3200" dirty="0" smtClean="0"/>
              <a:t>   Тако радим, тако хоћу, </a:t>
            </a:r>
          </a:p>
          <a:p>
            <a:pPr algn="ctr">
              <a:buNone/>
            </a:pPr>
            <a:r>
              <a:rPr lang="ru-RU" sz="3200" dirty="0" smtClean="0"/>
              <a:t>   јер не трпим нечистоћу.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  <a:endParaRPr lang="sr-Latn-BA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BA" sz="2800" dirty="0" smtClean="0"/>
              <a:t>Научити пјевати  пјесму “ Чисто дијете “ уз извођење покрета уз музику.</a:t>
            </a:r>
          </a:p>
          <a:p>
            <a:endParaRPr lang="sr-Cyrl-BA" dirty="0" smtClean="0"/>
          </a:p>
          <a:p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 algn="ctr">
              <a:buNone/>
            </a:pPr>
            <a:r>
              <a:rPr lang="sr-Cyrl-BA" sz="2800" dirty="0" smtClean="0"/>
              <a:t>ДРУГАРИ , БУДИМО ОДГОВОРНИ!!!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155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Пјевамо и свирамо “Чисто дијете “</vt:lpstr>
      <vt:lpstr>Хигијена тијела</vt:lpstr>
      <vt:lpstr>Пјевамо, свирамо и играјмо:</vt:lpstr>
      <vt:lpstr>Задатак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Пјевамо и свирамо</dc:title>
  <dc:creator>komp</dc:creator>
  <cp:lastModifiedBy>Laptop 002</cp:lastModifiedBy>
  <cp:revision>7</cp:revision>
  <dcterms:created xsi:type="dcterms:W3CDTF">2020-11-19T18:40:42Z</dcterms:created>
  <dcterms:modified xsi:type="dcterms:W3CDTF">2020-11-20T19:33:08Z</dcterms:modified>
</cp:coreProperties>
</file>