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6" r:id="rId3"/>
    <p:sldId id="274" r:id="rId4"/>
    <p:sldId id="275" r:id="rId5"/>
    <p:sldId id="276" r:id="rId6"/>
    <p:sldId id="268" r:id="rId7"/>
    <p:sldId id="258" r:id="rId8"/>
    <p:sldId id="269" r:id="rId9"/>
    <p:sldId id="260" r:id="rId10"/>
    <p:sldId id="270" r:id="rId11"/>
    <p:sldId id="262" r:id="rId12"/>
    <p:sldId id="271" r:id="rId13"/>
    <p:sldId id="264" r:id="rId14"/>
    <p:sldId id="272" r:id="rId15"/>
    <p:sldId id="266" r:id="rId16"/>
    <p:sldId id="27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6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2778C-91E9-4DAE-81EB-2AF14C8060B0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A999-44FE-4D8E-8486-9F1209B4824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494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AA999-44FE-4D8E-8486-9F1209B48240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305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27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953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935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482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790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538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833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324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525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834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65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6E28-7BD6-4143-A3CD-469D3526EA34}" type="datetimeFigureOut">
              <a:rPr lang="sr-Latn-RS" smtClean="0"/>
              <a:t>15.12.2020.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2F79-A8AD-4386-8B0B-5A2F1C2E3AC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075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1" y="102925"/>
            <a:ext cx="11147227" cy="6594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3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993" y="2840685"/>
            <a:ext cx="3664014" cy="117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Х А Р М О Н И К А</a:t>
            </a:r>
            <a:endParaRPr lang="sr-Latn-R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7194" y="1825625"/>
            <a:ext cx="63576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b="1" dirty="0"/>
          </a:p>
        </p:txBody>
      </p:sp>
      <p:pic>
        <p:nvPicPr>
          <p:cNvPr id="3" name="Buban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640302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55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Б У Б А Њ</a:t>
            </a:r>
            <a:endParaRPr lang="sr-Latn-R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0584" y="1825625"/>
            <a:ext cx="58908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b="1" dirty="0"/>
          </a:p>
        </p:txBody>
      </p:sp>
      <p:pic>
        <p:nvPicPr>
          <p:cNvPr id="3" name="Violi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529348"/>
            <a:ext cx="609600" cy="609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89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В И О Л И Н А</a:t>
            </a:r>
            <a:endParaRPr lang="sr-Latn-R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2654" y="115282"/>
            <a:ext cx="3459374" cy="66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lav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7589" y="5713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5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/>
              <a:t>К Л А В И Р</a:t>
            </a:r>
            <a:endParaRPr lang="sr-Latn-R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904" y="655380"/>
            <a:ext cx="7437896" cy="554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it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5083" y="5540848"/>
            <a:ext cx="609600" cy="609600"/>
          </a:xfrm>
          <a:prstGeom prst="rect">
            <a:avLst/>
          </a:prstGeom>
        </p:spPr>
      </p:pic>
      <p:pic>
        <p:nvPicPr>
          <p:cNvPr id="3" name="Picture 2" descr="G:\mama\Mama\My Documents\My Pictures\img541.jpg"/>
          <p:cNvPicPr/>
          <p:nvPr/>
        </p:nvPicPr>
        <p:blipFill>
          <a:blip r:embed="rId5"/>
          <a:srcRect l="52564" t="38722" r="6410" b="38999"/>
          <a:stretch>
            <a:fillRect/>
          </a:stretch>
        </p:blipFill>
        <p:spPr bwMode="auto">
          <a:xfrm>
            <a:off x="345989" y="107314"/>
            <a:ext cx="11734157" cy="675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3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579" y="0"/>
            <a:ext cx="11818553" cy="66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92" y="0"/>
            <a:ext cx="10541008" cy="66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Gitar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8840" y="543306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7110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Г И Т А Р А</a:t>
            </a:r>
            <a:endParaRPr lang="sr-Latn-R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73" y="2010777"/>
            <a:ext cx="7632854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b="1" dirty="0"/>
          </a:p>
        </p:txBody>
      </p:sp>
      <p:pic>
        <p:nvPicPr>
          <p:cNvPr id="3" name="Trub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69880" y="5445825"/>
            <a:ext cx="609600" cy="609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8488680" cy="3493135"/>
          </a:xfrm>
        </p:spPr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453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Т Р У Б А</a:t>
            </a:r>
            <a:endParaRPr lang="sr-Latn-R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324" y="1825625"/>
            <a:ext cx="55433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b="1" dirty="0"/>
          </a:p>
        </p:txBody>
      </p:sp>
      <p:pic>
        <p:nvPicPr>
          <p:cNvPr id="3" name="Harmini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1994" y="5737016"/>
            <a:ext cx="609600" cy="60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48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39</Words>
  <Application>Microsoft Office PowerPoint</Application>
  <PresentationFormat>Widescreen</PresentationFormat>
  <Paragraphs>7</Paragraphs>
  <Slides>16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 И Т А Р А</vt:lpstr>
      <vt:lpstr>PowerPoint Presentation</vt:lpstr>
      <vt:lpstr>Т Р У Б А</vt:lpstr>
      <vt:lpstr>PowerPoint Presentation</vt:lpstr>
      <vt:lpstr>Х А Р М О Н И К А</vt:lpstr>
      <vt:lpstr>PowerPoint Presentation</vt:lpstr>
      <vt:lpstr>Б У Б А Њ</vt:lpstr>
      <vt:lpstr>PowerPoint Presentation</vt:lpstr>
      <vt:lpstr>В И О Л И Н А</vt:lpstr>
      <vt:lpstr>PowerPoint Presentation</vt:lpstr>
      <vt:lpstr>К Л А В И Р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Milka</dc:creator>
  <cp:lastModifiedBy>Milka</cp:lastModifiedBy>
  <cp:revision>9</cp:revision>
  <dcterms:created xsi:type="dcterms:W3CDTF">2020-12-14T21:33:51Z</dcterms:created>
  <dcterms:modified xsi:type="dcterms:W3CDTF">2020-12-15T17:06:53Z</dcterms:modified>
</cp:coreProperties>
</file>