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74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1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01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4414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10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9236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12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58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3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8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3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7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7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4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1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66ADDC3-68C1-48BD-A972-B9AE821D855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C7CA734-F85E-44D2-AD17-181FDD2A4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55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7726" y="1306286"/>
            <a:ext cx="103297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r-Cyrl-BA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ножење и дијељење двоцифрених бројева</a:t>
            </a:r>
          </a:p>
          <a:p>
            <a:r>
              <a:rPr lang="sr-Cyrl-BA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једноцифреним бројевима</a:t>
            </a:r>
          </a:p>
          <a:p>
            <a:r>
              <a:rPr lang="sr-Cyrl-BA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(утврђивање)</a:t>
            </a:r>
          </a:p>
          <a:p>
            <a:endParaRPr lang="sr-Cyrl-BA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 </a:t>
            </a:r>
          </a:p>
          <a:p>
            <a:r>
              <a:rPr lang="sr-Cyrl-BA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разред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6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635" y="156755"/>
            <a:ext cx="1121134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ПОНОВИМО!</a:t>
            </a:r>
          </a:p>
          <a:p>
            <a:endParaRPr lang="sr-Cyrl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BA" sz="24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МНОЖЕЊЕ </a:t>
            </a:r>
            <a:r>
              <a:rPr lang="sr-Cyrl-BA" sz="20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</a:t>
            </a:r>
          </a:p>
          <a:p>
            <a:endParaRPr lang="sr-Cyrl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· 4 </a:t>
            </a:r>
            <a:r>
              <a:rPr lang="sr-Cyrl-BA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BA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sr-Cyrl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ЧИНИОЦИ</a:t>
            </a:r>
          </a:p>
          <a:p>
            <a:endParaRPr lang="sr-Cyrl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</a:t>
            </a:r>
          </a:p>
          <a:p>
            <a:endParaRPr lang="sr-Cyrl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Cyrl-BA" sz="24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ДИЈЕЉЕЊЕ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sr-Cyrl-BA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: 5 = 9 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r-Cyrl-BA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Osnovna škola Slavka Kolara Hercegovac - Kako se to radi? - Olov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339" y="3585598"/>
            <a:ext cx="2948644" cy="2299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>
            <a:off x="4577653" y="2255861"/>
            <a:ext cx="132749" cy="3362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955757" y="2255862"/>
            <a:ext cx="161330" cy="3362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1" name="Straight Arrow Connector 1030"/>
          <p:cNvCxnSpPr/>
          <p:nvPr/>
        </p:nvCxnSpPr>
        <p:spPr>
          <a:xfrm flipH="1">
            <a:off x="3822839" y="5246959"/>
            <a:ext cx="130629" cy="3526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3" name="Straight Arrow Connector 1032"/>
          <p:cNvCxnSpPr/>
          <p:nvPr/>
        </p:nvCxnSpPr>
        <p:spPr>
          <a:xfrm>
            <a:off x="4625493" y="5246959"/>
            <a:ext cx="169817" cy="3526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643082" y="4998619"/>
            <a:ext cx="486816" cy="65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945309" y="2098765"/>
            <a:ext cx="36576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128189" y="4798564"/>
            <a:ext cx="1761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КОЛИЧНИК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5709" y="5504889"/>
            <a:ext cx="1619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ДЈЕЉЕНИК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92922" y="5498465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ДЈЕЛИЛАЦ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59947" y="1886529"/>
            <a:ext cx="1782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3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1886" y="613954"/>
            <a:ext cx="1095973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ЗАДАЦИ ЗА ВЈЕЖБАЊЕ:</a:t>
            </a:r>
          </a:p>
          <a:p>
            <a:endParaRPr lang="sr-Cyrl-B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Израчунај производе користећи својства множења збира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и разлике бројем.</a:t>
            </a: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sr-Latn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= (20 + 8) · 4 = 20 · 4 + 8 · 4 = 80 + 32 = 112</a:t>
            </a:r>
          </a:p>
          <a:p>
            <a:endParaRPr lang="sr-Latn-BA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 · 4 = (70 – 2) · 4 = 70 · 4 – 2 · 4 = 280 - 8 = 272</a:t>
            </a:r>
          </a:p>
          <a:p>
            <a:endParaRPr lang="sr-Latn-BA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Израчунај количник користећи својство дијељења збира 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разлике бројем. </a:t>
            </a:r>
          </a:p>
          <a:p>
            <a:endParaRPr lang="sr-Cyrl-B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 : 5 = (60 + 15) : 5</a:t>
            </a:r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60 : 5 + 15 : 5</a:t>
            </a:r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 + 3</a:t>
            </a:r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15</a:t>
            </a:r>
          </a:p>
          <a:p>
            <a:endParaRPr lang="sr-Cyrl-B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 : 4 = (100 – 16) : 4</a:t>
            </a:r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100 : 4 - 16 : 4 = 25 - 4 = 21</a:t>
            </a:r>
          </a:p>
          <a:p>
            <a:endParaRPr lang="sr-Cyrl-BA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68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" y="653143"/>
            <a:ext cx="937834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Израчунај:</a:t>
            </a:r>
          </a:p>
          <a:p>
            <a:endParaRPr lang="sr-Cyrl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15 </a:t>
            </a:r>
            <a:r>
              <a:rPr lang="sr-Latn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=             </a:t>
            </a:r>
          </a:p>
          <a:p>
            <a:endParaRPr lang="sr-Latn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sr-Latn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= 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 : 6 =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sr-Latn-BA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 : 5 = </a:t>
            </a:r>
          </a:p>
          <a:p>
            <a:endParaRPr lang="sr-Latn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једној библиотеци има укупно 14 полица, а на свакој полици по 8 књига. </a:t>
            </a:r>
            <a:endParaRPr lang="sr-Cyrl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Колико је укупно књига у библиотеци?</a:t>
            </a:r>
          </a:p>
          <a:p>
            <a:endParaRPr lang="sr-Cyrl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sr-Latn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=  </a:t>
            </a:r>
          </a:p>
          <a:p>
            <a:endParaRPr lang="sr-Latn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Одговор: 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библиотеци 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укупно 112 књига.</a:t>
            </a:r>
          </a:p>
        </p:txBody>
      </p:sp>
      <p:pic>
        <p:nvPicPr>
          <p:cNvPr id="2050" name="Picture 2" descr="Programerska polica sa knjigama - Howard Chalkley via Flickr (CC BY-NC-ND  2.0) - Dan u životu kompani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810" y="653143"/>
            <a:ext cx="5106795" cy="291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68469" y="1267744"/>
            <a:ext cx="57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</a:t>
            </a: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9616" y="1889747"/>
            <a:ext cx="499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2338" y="2496401"/>
            <a:ext cx="48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2337" y="3103055"/>
            <a:ext cx="48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3221" y="4938366"/>
            <a:ext cx="760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36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86" y="992777"/>
            <a:ext cx="82818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Ријеши једначине:</a:t>
            </a:r>
          </a:p>
          <a:p>
            <a:endParaRPr lang="sr-Cyrl-B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а)  </a:t>
            </a:r>
            <a:r>
              <a:rPr lang="sr-Latn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· 4 = 52</a:t>
            </a:r>
          </a:p>
          <a:p>
            <a:r>
              <a:rPr lang="sr-Latn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Latn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x = 52 : 4</a:t>
            </a:r>
          </a:p>
          <a:p>
            <a:r>
              <a:rPr lang="sr-Latn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Latn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x= 13</a:t>
            </a:r>
          </a:p>
          <a:p>
            <a:r>
              <a:rPr lang="sr-Latn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ровјера: 13</a:t>
            </a:r>
            <a:r>
              <a:rPr lang="sr-Latn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= 52</a:t>
            </a:r>
          </a:p>
          <a:p>
            <a:endParaRPr lang="sr-Cyrl-B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r>
              <a:rPr lang="sr-Latn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: x = 5</a:t>
            </a:r>
          </a:p>
          <a:p>
            <a:r>
              <a:rPr lang="sr-Latn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x = 55 : 5</a:t>
            </a:r>
          </a:p>
          <a:p>
            <a:r>
              <a:rPr lang="sr-Latn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x = 11</a:t>
            </a:r>
          </a:p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Провјера: 55 : 11 =</a:t>
            </a:r>
            <a:r>
              <a:rPr lang="sr-Latn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endParaRPr lang="sr-Cyrl-B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r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sr-Cyrl-B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  <a:p>
            <a:endParaRPr lang="sr-Cyrl-BA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851" y="1463039"/>
            <a:ext cx="2825931" cy="282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1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8091" y="1175657"/>
            <a:ext cx="867373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Задаци за самосталан рад:</a:t>
            </a:r>
          </a:p>
          <a:p>
            <a:endParaRPr lang="sr-Cyrl-B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Одреди вриједности датих израза ако је </a:t>
            </a:r>
            <a:r>
              <a:rPr lang="sr-Cyrl-BA" sz="2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0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8</a:t>
            </a:r>
          </a:p>
          <a:p>
            <a:pPr marL="342900" indent="-342900">
              <a:buAutoNum type="arabicPeriod"/>
            </a:pPr>
            <a:endParaRPr lang="sr-Cyrl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а · 6 =                    13 · а =</a:t>
            </a:r>
          </a:p>
          <a:p>
            <a:r>
              <a:rPr lang="sr-Cyrl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sr-Cyrl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а · б =                    а · 12 = </a:t>
            </a:r>
          </a:p>
          <a:p>
            <a:endParaRPr lang="sr-Cyrl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а · 12 =                   17 · а =</a:t>
            </a:r>
          </a:p>
          <a:p>
            <a:endParaRPr lang="sr-Cyrl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једном складишту су 72 вреће брашна. Колико ће камиона бити потребно да се натовари брашно, ако ће на сваком камиону бити по 8 врећа?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31720" y="2475412"/>
            <a:ext cx="457200" cy="300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331720" y="3073038"/>
            <a:ext cx="457200" cy="326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331720" y="3696789"/>
            <a:ext cx="457200" cy="300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58934" y="2474697"/>
            <a:ext cx="522515" cy="300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58934" y="3065077"/>
            <a:ext cx="522515" cy="326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58934" y="3671070"/>
            <a:ext cx="522515" cy="300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1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0328" y="2717074"/>
            <a:ext cx="579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ХВАЛА НА ПАЖЊИ! 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46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1932</TotalTime>
  <Words>384</Words>
  <Application>Microsoft Office PowerPoint</Application>
  <PresentationFormat>Widescreen</PresentationFormat>
  <Paragraphs>97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39</cp:revision>
  <dcterms:created xsi:type="dcterms:W3CDTF">2020-12-16T13:28:23Z</dcterms:created>
  <dcterms:modified xsi:type="dcterms:W3CDTF">2020-12-24T19:19:55Z</dcterms:modified>
</cp:coreProperties>
</file>