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500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893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03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996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897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160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078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113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9411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073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857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515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19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0377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8165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43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pPr/>
              <a:t>24.12.2020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CBFCC-E1FF-473E-BF42-70E7405CF1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747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155" y="940526"/>
            <a:ext cx="8017529" cy="2355830"/>
          </a:xfrm>
        </p:spPr>
        <p:txBody>
          <a:bodyPr/>
          <a:lstStyle/>
          <a:p>
            <a:r>
              <a:rPr lang="sr-Cyrl-BA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Изглед мјеста и околине</a:t>
            </a:r>
            <a:endParaRPr lang="tr-TR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A30258-15AA-4F76-8E5C-7E34377B902E}"/>
              </a:ext>
            </a:extLst>
          </p:cNvPr>
          <p:cNvSpPr txBox="1"/>
          <p:nvPr/>
        </p:nvSpPr>
        <p:spPr>
          <a:xfrm>
            <a:off x="1433688" y="525027"/>
            <a:ext cx="414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 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Трећи разред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5" y="483325"/>
            <a:ext cx="88043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0161" y="679269"/>
            <a:ext cx="755033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Да се подсјетимо: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Облици рељефа ближе околине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Рељеф је изглед земљишта у облику равнина, узвишења и удубљења.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Равно земљиште зовемо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равница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Удубљења чине: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ријечне долине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клисуре.</a:t>
            </a:r>
          </a:p>
          <a:p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Узвишења чине: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брда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планине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Свака планина и брдо имају своје подножје, врх и стране.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3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444137"/>
            <a:ext cx="10528663" cy="585216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врх                                                     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планина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	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		  брдо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подножје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равница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ријечна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долина</a:t>
            </a:r>
            <a:r>
              <a:rPr lang="sr-Cyrl-BA" dirty="0">
                <a:solidFill>
                  <a:schemeClr val="tx1"/>
                </a:solidFill>
              </a:rPr>
              <a:t/>
            </a:r>
            <a:br>
              <a:rPr lang="sr-Cyrl-BA" dirty="0">
                <a:solidFill>
                  <a:schemeClr val="tx1"/>
                </a:solidFill>
              </a:rPr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135" y="999309"/>
            <a:ext cx="5747657" cy="431074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3631474" y="1319349"/>
            <a:ext cx="4284618" cy="339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99018" y="1959428"/>
            <a:ext cx="2945675" cy="352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3223" y="1319349"/>
            <a:ext cx="1175657" cy="91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61457" y="2312126"/>
            <a:ext cx="1900645" cy="783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711234" y="3063240"/>
            <a:ext cx="4614455" cy="46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554480" y="3892731"/>
            <a:ext cx="3775166" cy="13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909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839199" cy="4572001"/>
          </a:xfrm>
        </p:spPr>
        <p:txBody>
          <a:bodyPr>
            <a:normAutofit fontScale="90000"/>
          </a:bodyPr>
          <a:lstStyle/>
          <a:p>
            <a:r>
              <a:rPr lang="sr-Cyrl-BA" sz="2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 у мјесту и околини</a:t>
            </a: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Сваки поток и ријека имају извор, десну и лијеву обалу и ријечно корито. 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Потоци и ријеке су текуће воде. </a:t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Мочваре, језера, баре и мора су стајаће воде.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 у ријекама, потоцима, језерима и морима треба да чувамо од загађења!</a:t>
            </a:r>
            <a:b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65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609599"/>
            <a:ext cx="9460088" cy="5830389"/>
          </a:xfrm>
        </p:spPr>
        <p:txBody>
          <a:bodyPr>
            <a:normAutofit fontScale="90000"/>
          </a:bodyPr>
          <a:lstStyle/>
          <a:p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Ушће је мјесто гдје се ријека или поток улијева у другу ријеку.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Ушће двије ријеке.</a:t>
            </a: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7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BA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Ушће два потока.</a:t>
            </a: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/>
            </a:r>
            <a:br>
              <a:rPr lang="sr-Cyrl-BA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2732" y="1161868"/>
            <a:ext cx="3974737" cy="2765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252" y="4178727"/>
            <a:ext cx="3200400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77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41D42E-B0EE-4508-94CE-EBF13700F5BA}"/>
              </a:ext>
            </a:extLst>
          </p:cNvPr>
          <p:cNvSpPr txBox="1"/>
          <p:nvPr/>
        </p:nvSpPr>
        <p:spPr>
          <a:xfrm>
            <a:off x="1253066" y="711200"/>
            <a:ext cx="500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Насеља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C2CD8C-E94D-4DEC-A53A-F8CC1CCCA4CD}"/>
              </a:ext>
            </a:extLst>
          </p:cNvPr>
          <p:cNvSpPr txBox="1"/>
          <p:nvPr/>
        </p:nvSpPr>
        <p:spPr>
          <a:xfrm>
            <a:off x="1253066" y="1636889"/>
            <a:ext cx="86247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Људи су одувијек градили насеља. 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Најчешће су их градили поред ријека и путева.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Мања насеља су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села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а већа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градови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Људи се у селима баве земљорадњом и сточарством.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Градови су мјеста у којима живи много људи. То су насеља са много стамбених зграда, улица, раскрсница, паркова итд.</a:t>
            </a:r>
          </a:p>
          <a:p>
            <a:endParaRPr lang="sr-Cyrl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53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203371"/>
          </a:xfrm>
        </p:spPr>
        <p:txBody>
          <a:bodyPr>
            <a:normAutofit/>
          </a:bodyPr>
          <a:lstStyle/>
          <a:p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 градови могу да имају више општина.</a:t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Општине се дијеле на насеља и села.</a:t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Град Бања Лука                         Општина Прњавор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/>
              <a:t/>
            </a:r>
            <a:br>
              <a:rPr lang="sr-Cyrl-BA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789189"/>
            <a:ext cx="4338803" cy="2438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1F13B4-B51A-454E-A558-22FFE9A13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800" y="3812344"/>
            <a:ext cx="4338803" cy="24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34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91" y="460054"/>
            <a:ext cx="7563395" cy="6241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3344" y="448883"/>
            <a:ext cx="54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врх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3199" y="1115088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планина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276144">
            <a:off x="5442624" y="1386191"/>
            <a:ext cx="100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58220" y="2026627"/>
            <a:ext cx="115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подножје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3293" y="1657295"/>
            <a:ext cx="79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извор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02548" y="322386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равница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83113" y="2747889"/>
            <a:ext cx="85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ријека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834154">
            <a:off x="6805218" y="2577200"/>
            <a:ext cx="158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лијева обала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35684" y="3254243"/>
            <a:ext cx="15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десна обала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1196" y="5373580"/>
            <a:ext cx="70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брдо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93973" y="4114058"/>
            <a:ext cx="84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језеро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0E867F-6A53-4C1C-AF4B-4321E143C2B4}"/>
              </a:ext>
            </a:extLst>
          </p:cNvPr>
          <p:cNvSpPr txBox="1"/>
          <p:nvPr/>
        </p:nvSpPr>
        <p:spPr>
          <a:xfrm>
            <a:off x="8582298" y="1330821"/>
            <a:ext cx="2965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Уочи на слици:  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планину (њен врх, подножје и страну); 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брдо;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равницу;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ријеку (њен извор, лијеву и десну обалу)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језеро.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4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32433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191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Изглед мјеста и околине</vt:lpstr>
      <vt:lpstr>Slide 2</vt:lpstr>
      <vt:lpstr> врх                                                                                         планина                                        брдо подножје  равница  ријечна долина       </vt:lpstr>
      <vt:lpstr>Воде у мјесту и околини   Сваки поток и ријека имају извор, десну и лијеву обалу и ријечно корито.   Потоци и ријеке су текуће воде.   Мочваре, језера, баре и мора су стајаће воде.  Воде у ријекама, потоцима, језерима и морима треба да чувамо од загађења! </vt:lpstr>
      <vt:lpstr>Ушће је мјесто гдје се ријека или поток улијева у другу ријеку.       Ушће двије ријеке.                            Ушће два потока.      </vt:lpstr>
      <vt:lpstr>Slide 6</vt:lpstr>
      <vt:lpstr>Велики градови могу да имају више општина.  Општине се дијеле на насеља и села.                         Град Бања Лука                         Општина Прњавор  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Изглед мјеста и околине</dc:title>
  <dc:creator>Admin</dc:creator>
  <cp:lastModifiedBy>Gordana Popadic</cp:lastModifiedBy>
  <cp:revision>31</cp:revision>
  <dcterms:created xsi:type="dcterms:W3CDTF">2020-12-16T07:30:07Z</dcterms:created>
  <dcterms:modified xsi:type="dcterms:W3CDTF">2020-12-24T07:30:35Z</dcterms:modified>
</cp:coreProperties>
</file>