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4" autoAdjust="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1B130965-9364-4A7D-8532-8B771CB49D4B}"/>
              </a:ext>
            </a:extLst>
          </p:cNvPr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xmlns="" id="{C57C0D75-B1E0-48E2-8E24-EAD55ABB056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xmlns="" id="{5B39F221-3BE8-45D5-B600-A9EDBE7F082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xmlns="" id="{ADC1EF4D-EF10-4F4D-96AD-DC7DF795229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xmlns="" id="{5444CEC0-1FE2-4ECF-8341-79F381EB883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xmlns="" id="{C236B462-F22D-4584-A88B-F862D2DCFC6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xmlns="" id="{AD2F489A-9E38-496F-8572-628C5B2678D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xmlns="" id="{0749CE4F-A08D-466B-B2DC-B220837E23B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xmlns="" id="{FA752BBF-2F94-4E6A-B452-00B6E9AA4A1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xmlns="" id="{AA18B179-8945-46C0-8BD3-1D3BBF690A1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xmlns="" id="{A056F2EA-5153-471B-8FDD-201BA674506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xmlns="" id="{1F332C3B-2B3E-4657-AE03-75F9B6AB153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xmlns="" id="{7F4793BC-CDD1-4B69-B578-66E6625C011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xmlns="" id="{8733BDE5-FEC7-4DE2-922C-EA54DB5E023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xmlns="" id="{C959BB1A-4DDE-445B-9F25-896599E079B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xmlns="" id="{99AC2D42-21F9-40FA-92F4-5777103F0F1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xmlns="" id="{D47CC8B8-1A42-4156-A917-FA5AB90BF80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9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xmlns="" id="{34E1847A-2A15-47B0-BB3E-DBBA2C4081F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xmlns="" id="{FC843360-4E5D-46A7-80A9-4ED39AC6D81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xmlns="" id="{48BF5C0D-166F-4CF4-B019-8844FF17816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xmlns="" id="{C133ED94-A61C-405E-8C9C-1C6F301BCB4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xmlns="" id="{AA139453-199B-4EBF-AECB-F29A1F267B7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xmlns="" id="{D3E41E7F-0237-4009-BE06-315A874D9CA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xmlns="" id="{BCD5CC94-BECE-4851-A114-7BCB450BBFD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xmlns="" id="{673C55DA-A974-43DF-9773-7CB8B32CEDC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xmlns="" id="{C069B042-9C1A-47B7-81D6-350DFD9603D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xmlns="" id="{7A8A2843-1918-428F-888B-A7D277F8446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xmlns="" id="{036958E4-D9BA-49A1-9DAE-B5230D5B5E3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xmlns="" id="{947BE2C6-26F3-4829-B080-3A5C323AFAB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xmlns="" id="{534410D1-3C99-4723-B7AE-7C593EECFC5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xmlns="" id="{0EB0EC01-6748-4886-8448-6FF07902E2C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xmlns="" id="{50F804CF-4C22-4EF9-A940-46D4DBD349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xmlns="" id="{72FFF4C8-ACF5-4698-BA40-2D34C65D168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/>
            </a:p>
          </p:txBody>
        </p:sp>
        <p:sp>
          <p:nvSpPr>
            <p:cNvPr id="37" name="Oval 35">
              <a:extLst>
                <a:ext uri="{FF2B5EF4-FFF2-40B4-BE49-F238E27FC236}">
                  <a16:creationId xmlns:a16="http://schemas.microsoft.com/office/drawing/2014/main" xmlns="" id="{23B41457-344E-40D7-BD81-DCDEC3FA150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38" name="Oval 36">
              <a:extLst>
                <a:ext uri="{FF2B5EF4-FFF2-40B4-BE49-F238E27FC236}">
                  <a16:creationId xmlns:a16="http://schemas.microsoft.com/office/drawing/2014/main" xmlns="" id="{8F47F1F8-0FF0-4C01-8ACB-A5698CCA0C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39" name="Oval 37">
              <a:extLst>
                <a:ext uri="{FF2B5EF4-FFF2-40B4-BE49-F238E27FC236}">
                  <a16:creationId xmlns:a16="http://schemas.microsoft.com/office/drawing/2014/main" xmlns="" id="{5A6D6CD9-7258-4DF9-856E-4FE88EA7CC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0" name="Oval 38">
              <a:extLst>
                <a:ext uri="{FF2B5EF4-FFF2-40B4-BE49-F238E27FC236}">
                  <a16:creationId xmlns:a16="http://schemas.microsoft.com/office/drawing/2014/main" xmlns="" id="{EFD737A3-E71B-4C5E-B150-67030D2640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1" name="Oval 39">
              <a:extLst>
                <a:ext uri="{FF2B5EF4-FFF2-40B4-BE49-F238E27FC236}">
                  <a16:creationId xmlns:a16="http://schemas.microsoft.com/office/drawing/2014/main" xmlns="" id="{7355CC66-CE0D-442A-9658-2B15DA5138D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2" name="Oval 40">
              <a:extLst>
                <a:ext uri="{FF2B5EF4-FFF2-40B4-BE49-F238E27FC236}">
                  <a16:creationId xmlns:a16="http://schemas.microsoft.com/office/drawing/2014/main" xmlns="" id="{76DD1C5D-8956-476A-9FF7-DC69C5DF465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3" name="Oval 41">
              <a:extLst>
                <a:ext uri="{FF2B5EF4-FFF2-40B4-BE49-F238E27FC236}">
                  <a16:creationId xmlns:a16="http://schemas.microsoft.com/office/drawing/2014/main" xmlns="" id="{022FB834-862B-440B-A04A-FFC1E8A2001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4" name="Oval 42">
              <a:extLst>
                <a:ext uri="{FF2B5EF4-FFF2-40B4-BE49-F238E27FC236}">
                  <a16:creationId xmlns:a16="http://schemas.microsoft.com/office/drawing/2014/main" xmlns="" id="{BCFC1DAC-307B-4949-8373-2A706F293F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xmlns="" id="{0C89BA1D-9BAF-4CD7-A294-7D2E133297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6" name="Oval 44">
              <a:extLst>
                <a:ext uri="{FF2B5EF4-FFF2-40B4-BE49-F238E27FC236}">
                  <a16:creationId xmlns:a16="http://schemas.microsoft.com/office/drawing/2014/main" xmlns="" id="{E6DAAEF6-24A1-4314-8868-6070DB9D948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7" name="Oval 45">
              <a:extLst>
                <a:ext uri="{FF2B5EF4-FFF2-40B4-BE49-F238E27FC236}">
                  <a16:creationId xmlns:a16="http://schemas.microsoft.com/office/drawing/2014/main" xmlns="" id="{B11D4C04-4ECB-4E55-9023-2033B378D6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8" name="Oval 46">
              <a:extLst>
                <a:ext uri="{FF2B5EF4-FFF2-40B4-BE49-F238E27FC236}">
                  <a16:creationId xmlns:a16="http://schemas.microsoft.com/office/drawing/2014/main" xmlns="" id="{E6780F98-E2A4-425A-BBE7-EFC0794ABC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49" name="Oval 47">
              <a:extLst>
                <a:ext uri="{FF2B5EF4-FFF2-40B4-BE49-F238E27FC236}">
                  <a16:creationId xmlns:a16="http://schemas.microsoft.com/office/drawing/2014/main" xmlns="" id="{7BFB05C2-FBEC-4CBA-80B1-29A3C3E2272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0" name="Oval 48">
              <a:extLst>
                <a:ext uri="{FF2B5EF4-FFF2-40B4-BE49-F238E27FC236}">
                  <a16:creationId xmlns:a16="http://schemas.microsoft.com/office/drawing/2014/main" xmlns="" id="{FD8E02FE-322B-4347-BE4B-517A81BFC0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1" name="Oval 49">
              <a:extLst>
                <a:ext uri="{FF2B5EF4-FFF2-40B4-BE49-F238E27FC236}">
                  <a16:creationId xmlns:a16="http://schemas.microsoft.com/office/drawing/2014/main" xmlns="" id="{653C569F-6873-42A6-9E31-233A8C0D25D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2" name="Oval 50">
              <a:extLst>
                <a:ext uri="{FF2B5EF4-FFF2-40B4-BE49-F238E27FC236}">
                  <a16:creationId xmlns:a16="http://schemas.microsoft.com/office/drawing/2014/main" xmlns="" id="{BA39B637-C59D-402F-ABAC-900A94EF83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3" name="Oval 51">
              <a:extLst>
                <a:ext uri="{FF2B5EF4-FFF2-40B4-BE49-F238E27FC236}">
                  <a16:creationId xmlns:a16="http://schemas.microsoft.com/office/drawing/2014/main" xmlns="" id="{ACEC30DD-23E4-4FFD-AA79-769665E262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4" name="Oval 52">
              <a:extLst>
                <a:ext uri="{FF2B5EF4-FFF2-40B4-BE49-F238E27FC236}">
                  <a16:creationId xmlns:a16="http://schemas.microsoft.com/office/drawing/2014/main" xmlns="" id="{A8F36F58-DF7A-431D-BD93-22F5D7E6566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5" name="Oval 53">
              <a:extLst>
                <a:ext uri="{FF2B5EF4-FFF2-40B4-BE49-F238E27FC236}">
                  <a16:creationId xmlns:a16="http://schemas.microsoft.com/office/drawing/2014/main" xmlns="" id="{3C7E14A3-E67A-41A0-B414-213C2B44C5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6" name="Oval 54">
              <a:extLst>
                <a:ext uri="{FF2B5EF4-FFF2-40B4-BE49-F238E27FC236}">
                  <a16:creationId xmlns:a16="http://schemas.microsoft.com/office/drawing/2014/main" xmlns="" id="{46F20EDC-E6FA-4BB5-BD7D-DD2D2F6A79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7" name="Oval 55">
              <a:extLst>
                <a:ext uri="{FF2B5EF4-FFF2-40B4-BE49-F238E27FC236}">
                  <a16:creationId xmlns:a16="http://schemas.microsoft.com/office/drawing/2014/main" xmlns="" id="{DEF6268C-6761-4DAC-93AF-4299913242E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8" name="Oval 56">
              <a:extLst>
                <a:ext uri="{FF2B5EF4-FFF2-40B4-BE49-F238E27FC236}">
                  <a16:creationId xmlns:a16="http://schemas.microsoft.com/office/drawing/2014/main" xmlns="" id="{C5551CAB-0EE7-44C1-8BD9-A8516BE9D2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59" name="Oval 57">
              <a:extLst>
                <a:ext uri="{FF2B5EF4-FFF2-40B4-BE49-F238E27FC236}">
                  <a16:creationId xmlns:a16="http://schemas.microsoft.com/office/drawing/2014/main" xmlns="" id="{6C49B432-2B72-4E65-88B4-3271424109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0" name="Oval 58">
              <a:extLst>
                <a:ext uri="{FF2B5EF4-FFF2-40B4-BE49-F238E27FC236}">
                  <a16:creationId xmlns:a16="http://schemas.microsoft.com/office/drawing/2014/main" xmlns="" id="{F6AB5522-CFF5-4EE2-A400-BC4CF27866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1" name="Oval 59">
              <a:extLst>
                <a:ext uri="{FF2B5EF4-FFF2-40B4-BE49-F238E27FC236}">
                  <a16:creationId xmlns:a16="http://schemas.microsoft.com/office/drawing/2014/main" xmlns="" id="{2F9B9281-C110-42F8-AB56-AA23173F489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2" name="Oval 60">
              <a:extLst>
                <a:ext uri="{FF2B5EF4-FFF2-40B4-BE49-F238E27FC236}">
                  <a16:creationId xmlns:a16="http://schemas.microsoft.com/office/drawing/2014/main" xmlns="" id="{2F3770F4-2341-4C4D-9DA5-12A318B8B73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3" name="Oval 61">
              <a:extLst>
                <a:ext uri="{FF2B5EF4-FFF2-40B4-BE49-F238E27FC236}">
                  <a16:creationId xmlns:a16="http://schemas.microsoft.com/office/drawing/2014/main" xmlns="" id="{5F80D432-140F-47E2-B1EA-973449F6079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4" name="Oval 62">
              <a:extLst>
                <a:ext uri="{FF2B5EF4-FFF2-40B4-BE49-F238E27FC236}">
                  <a16:creationId xmlns:a16="http://schemas.microsoft.com/office/drawing/2014/main" xmlns="" id="{99A5AD8B-D0F2-4F70-B515-91DCA1B952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5" name="Oval 63">
              <a:extLst>
                <a:ext uri="{FF2B5EF4-FFF2-40B4-BE49-F238E27FC236}">
                  <a16:creationId xmlns:a16="http://schemas.microsoft.com/office/drawing/2014/main" xmlns="" id="{82E75A39-7A8B-462D-9B13-ADC72C4152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6" name="Oval 64">
              <a:extLst>
                <a:ext uri="{FF2B5EF4-FFF2-40B4-BE49-F238E27FC236}">
                  <a16:creationId xmlns:a16="http://schemas.microsoft.com/office/drawing/2014/main" xmlns="" id="{4459EB37-551C-4F78-8424-D4537B862D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7" name="Oval 65">
              <a:extLst>
                <a:ext uri="{FF2B5EF4-FFF2-40B4-BE49-F238E27FC236}">
                  <a16:creationId xmlns:a16="http://schemas.microsoft.com/office/drawing/2014/main" xmlns="" id="{453641BC-48C0-4B89-86E7-2C606F03DB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8" name="Oval 66">
              <a:extLst>
                <a:ext uri="{FF2B5EF4-FFF2-40B4-BE49-F238E27FC236}">
                  <a16:creationId xmlns:a16="http://schemas.microsoft.com/office/drawing/2014/main" xmlns="" id="{F2295AB5-2F6C-4B8F-BF96-A331845589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69" name="Oval 67">
              <a:extLst>
                <a:ext uri="{FF2B5EF4-FFF2-40B4-BE49-F238E27FC236}">
                  <a16:creationId xmlns:a16="http://schemas.microsoft.com/office/drawing/2014/main" xmlns="" id="{0322748B-54B6-4B20-AD74-96D7F16069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0" name="Oval 68">
              <a:extLst>
                <a:ext uri="{FF2B5EF4-FFF2-40B4-BE49-F238E27FC236}">
                  <a16:creationId xmlns:a16="http://schemas.microsoft.com/office/drawing/2014/main" xmlns="" id="{A469235E-EC4B-4D3D-98F6-D0F979244CF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1" name="Oval 69">
              <a:extLst>
                <a:ext uri="{FF2B5EF4-FFF2-40B4-BE49-F238E27FC236}">
                  <a16:creationId xmlns:a16="http://schemas.microsoft.com/office/drawing/2014/main" xmlns="" id="{0F0C85BF-679A-472B-A96B-47CE41F7B6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2" name="Oval 70">
              <a:extLst>
                <a:ext uri="{FF2B5EF4-FFF2-40B4-BE49-F238E27FC236}">
                  <a16:creationId xmlns:a16="http://schemas.microsoft.com/office/drawing/2014/main" xmlns="" id="{2A21DE42-CA5E-4AB6-9838-FC434B16A0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3" name="Oval 71">
              <a:extLst>
                <a:ext uri="{FF2B5EF4-FFF2-40B4-BE49-F238E27FC236}">
                  <a16:creationId xmlns:a16="http://schemas.microsoft.com/office/drawing/2014/main" xmlns="" id="{A0B7CBAF-E0BF-4909-A151-E2E97C3F404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4" name="Oval 72">
              <a:extLst>
                <a:ext uri="{FF2B5EF4-FFF2-40B4-BE49-F238E27FC236}">
                  <a16:creationId xmlns:a16="http://schemas.microsoft.com/office/drawing/2014/main" xmlns="" id="{511297F5-B631-44D0-9335-FDAA7EE9E1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5" name="Oval 73">
              <a:extLst>
                <a:ext uri="{FF2B5EF4-FFF2-40B4-BE49-F238E27FC236}">
                  <a16:creationId xmlns:a16="http://schemas.microsoft.com/office/drawing/2014/main" xmlns="" id="{6F1E9967-31B5-4048-BA6E-EADC5B2EB1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6" name="Oval 74">
              <a:extLst>
                <a:ext uri="{FF2B5EF4-FFF2-40B4-BE49-F238E27FC236}">
                  <a16:creationId xmlns:a16="http://schemas.microsoft.com/office/drawing/2014/main" xmlns="" id="{E1925339-4989-4320-8B28-380B033825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7" name="Oval 75">
              <a:extLst>
                <a:ext uri="{FF2B5EF4-FFF2-40B4-BE49-F238E27FC236}">
                  <a16:creationId xmlns:a16="http://schemas.microsoft.com/office/drawing/2014/main" xmlns="" id="{328A688C-ED55-4459-A8F2-FC19B55062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8" name="Oval 76">
              <a:extLst>
                <a:ext uri="{FF2B5EF4-FFF2-40B4-BE49-F238E27FC236}">
                  <a16:creationId xmlns:a16="http://schemas.microsoft.com/office/drawing/2014/main" xmlns="" id="{81656734-063C-4025-B07D-7285096053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79" name="Oval 77">
              <a:extLst>
                <a:ext uri="{FF2B5EF4-FFF2-40B4-BE49-F238E27FC236}">
                  <a16:creationId xmlns:a16="http://schemas.microsoft.com/office/drawing/2014/main" xmlns="" id="{D52147DA-631E-4827-936E-8A99546A628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0" name="Oval 78">
              <a:extLst>
                <a:ext uri="{FF2B5EF4-FFF2-40B4-BE49-F238E27FC236}">
                  <a16:creationId xmlns:a16="http://schemas.microsoft.com/office/drawing/2014/main" xmlns="" id="{18A078E4-DF4F-4596-BAEA-6A52C9B051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1" name="Oval 79">
              <a:extLst>
                <a:ext uri="{FF2B5EF4-FFF2-40B4-BE49-F238E27FC236}">
                  <a16:creationId xmlns:a16="http://schemas.microsoft.com/office/drawing/2014/main" xmlns="" id="{A502DDF3-EBB2-48D6-94EE-F0D7AD9012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2" name="Oval 80">
              <a:extLst>
                <a:ext uri="{FF2B5EF4-FFF2-40B4-BE49-F238E27FC236}">
                  <a16:creationId xmlns:a16="http://schemas.microsoft.com/office/drawing/2014/main" xmlns="" id="{0CD4097E-342A-4BAB-B9B2-D36BC85D69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3" name="Oval 81">
              <a:extLst>
                <a:ext uri="{FF2B5EF4-FFF2-40B4-BE49-F238E27FC236}">
                  <a16:creationId xmlns:a16="http://schemas.microsoft.com/office/drawing/2014/main" xmlns="" id="{FB3024FC-1654-42FC-BB97-7DABEB10D8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4" name="Oval 82">
              <a:extLst>
                <a:ext uri="{FF2B5EF4-FFF2-40B4-BE49-F238E27FC236}">
                  <a16:creationId xmlns:a16="http://schemas.microsoft.com/office/drawing/2014/main" xmlns="" id="{04B4ED7E-41F9-43B5-987B-78CED8DE144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5" name="Oval 83">
              <a:extLst>
                <a:ext uri="{FF2B5EF4-FFF2-40B4-BE49-F238E27FC236}">
                  <a16:creationId xmlns:a16="http://schemas.microsoft.com/office/drawing/2014/main" xmlns="" id="{7386037D-8AFC-4A88-BF0A-43EDFB9385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6" name="Oval 84">
              <a:extLst>
                <a:ext uri="{FF2B5EF4-FFF2-40B4-BE49-F238E27FC236}">
                  <a16:creationId xmlns:a16="http://schemas.microsoft.com/office/drawing/2014/main" xmlns="" id="{0AF1833F-AED1-41EE-ADA7-9A88DA6E21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7" name="Oval 85">
              <a:extLst>
                <a:ext uri="{FF2B5EF4-FFF2-40B4-BE49-F238E27FC236}">
                  <a16:creationId xmlns:a16="http://schemas.microsoft.com/office/drawing/2014/main" xmlns="" id="{77F71B99-77CB-4085-B401-7F089F72BEA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8" name="Oval 86">
              <a:extLst>
                <a:ext uri="{FF2B5EF4-FFF2-40B4-BE49-F238E27FC236}">
                  <a16:creationId xmlns:a16="http://schemas.microsoft.com/office/drawing/2014/main" xmlns="" id="{47E28112-1A28-44F3-9A25-5A7F78346A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89" name="Oval 87">
              <a:extLst>
                <a:ext uri="{FF2B5EF4-FFF2-40B4-BE49-F238E27FC236}">
                  <a16:creationId xmlns:a16="http://schemas.microsoft.com/office/drawing/2014/main" xmlns="" id="{D8E0FD64-729C-4F46-A20A-8431C17E5B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0" name="Oval 88">
              <a:extLst>
                <a:ext uri="{FF2B5EF4-FFF2-40B4-BE49-F238E27FC236}">
                  <a16:creationId xmlns:a16="http://schemas.microsoft.com/office/drawing/2014/main" xmlns="" id="{B37F8E10-C718-4B6D-B285-2D1E1AA84C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1" name="Oval 89">
              <a:extLst>
                <a:ext uri="{FF2B5EF4-FFF2-40B4-BE49-F238E27FC236}">
                  <a16:creationId xmlns:a16="http://schemas.microsoft.com/office/drawing/2014/main" xmlns="" id="{D2D44757-0E5C-42CD-BFF0-778C532383E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2" name="Oval 90">
              <a:extLst>
                <a:ext uri="{FF2B5EF4-FFF2-40B4-BE49-F238E27FC236}">
                  <a16:creationId xmlns:a16="http://schemas.microsoft.com/office/drawing/2014/main" xmlns="" id="{55891C92-322F-40F1-8D54-C9836AB022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3" name="Oval 91">
              <a:extLst>
                <a:ext uri="{FF2B5EF4-FFF2-40B4-BE49-F238E27FC236}">
                  <a16:creationId xmlns:a16="http://schemas.microsoft.com/office/drawing/2014/main" xmlns="" id="{A6D1D7A1-CFDF-4A3C-ACE9-4AF93741C6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4" name="Oval 92">
              <a:extLst>
                <a:ext uri="{FF2B5EF4-FFF2-40B4-BE49-F238E27FC236}">
                  <a16:creationId xmlns:a16="http://schemas.microsoft.com/office/drawing/2014/main" xmlns="" id="{F1FE7783-03E2-4494-AF31-D0FA94114A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5" name="Oval 93">
              <a:extLst>
                <a:ext uri="{FF2B5EF4-FFF2-40B4-BE49-F238E27FC236}">
                  <a16:creationId xmlns:a16="http://schemas.microsoft.com/office/drawing/2014/main" xmlns="" id="{C0341F43-D2E9-4810-9305-3AB2682FCB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6" name="Oval 94">
              <a:extLst>
                <a:ext uri="{FF2B5EF4-FFF2-40B4-BE49-F238E27FC236}">
                  <a16:creationId xmlns:a16="http://schemas.microsoft.com/office/drawing/2014/main" xmlns="" id="{E49AA080-ECFC-4A6B-9ECF-A6FD85D2CB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7" name="Oval 95">
              <a:extLst>
                <a:ext uri="{FF2B5EF4-FFF2-40B4-BE49-F238E27FC236}">
                  <a16:creationId xmlns:a16="http://schemas.microsoft.com/office/drawing/2014/main" xmlns="" id="{5A194A25-714B-419D-A65B-B8E47871BCB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8" name="Oval 96">
              <a:extLst>
                <a:ext uri="{FF2B5EF4-FFF2-40B4-BE49-F238E27FC236}">
                  <a16:creationId xmlns:a16="http://schemas.microsoft.com/office/drawing/2014/main" xmlns="" id="{A04B6D68-998B-428A-95C8-22372A0D61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99" name="Oval 97">
              <a:extLst>
                <a:ext uri="{FF2B5EF4-FFF2-40B4-BE49-F238E27FC236}">
                  <a16:creationId xmlns:a16="http://schemas.microsoft.com/office/drawing/2014/main" xmlns="" id="{86A66609-C0D5-4F77-9701-1500F25984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0" name="Oval 98">
              <a:extLst>
                <a:ext uri="{FF2B5EF4-FFF2-40B4-BE49-F238E27FC236}">
                  <a16:creationId xmlns:a16="http://schemas.microsoft.com/office/drawing/2014/main" xmlns="" id="{21117F79-EF00-41A8-AA04-F6C1E73EC5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1" name="Oval 99">
              <a:extLst>
                <a:ext uri="{FF2B5EF4-FFF2-40B4-BE49-F238E27FC236}">
                  <a16:creationId xmlns:a16="http://schemas.microsoft.com/office/drawing/2014/main" xmlns="" id="{36AB93DB-A03E-4F3B-A7F1-7067018633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" name="Oval 100">
              <a:extLst>
                <a:ext uri="{FF2B5EF4-FFF2-40B4-BE49-F238E27FC236}">
                  <a16:creationId xmlns:a16="http://schemas.microsoft.com/office/drawing/2014/main" xmlns="" id="{4A51EFB1-CA98-4781-919B-0E20A844A7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" name="Oval 101">
              <a:extLst>
                <a:ext uri="{FF2B5EF4-FFF2-40B4-BE49-F238E27FC236}">
                  <a16:creationId xmlns:a16="http://schemas.microsoft.com/office/drawing/2014/main" xmlns="" id="{03B9EB3A-171B-4F12-80EA-33F45DBD032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" name="Oval 102">
              <a:extLst>
                <a:ext uri="{FF2B5EF4-FFF2-40B4-BE49-F238E27FC236}">
                  <a16:creationId xmlns:a16="http://schemas.microsoft.com/office/drawing/2014/main" xmlns="" id="{56963D68-1FF4-43BE-8202-7497E15F8F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5" name="Oval 103">
              <a:extLst>
                <a:ext uri="{FF2B5EF4-FFF2-40B4-BE49-F238E27FC236}">
                  <a16:creationId xmlns:a16="http://schemas.microsoft.com/office/drawing/2014/main" xmlns="" id="{E02189B1-379D-4F0C-8879-7F43304DA8A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6" name="Oval 104">
              <a:extLst>
                <a:ext uri="{FF2B5EF4-FFF2-40B4-BE49-F238E27FC236}">
                  <a16:creationId xmlns:a16="http://schemas.microsoft.com/office/drawing/2014/main" xmlns="" id="{D190C7FE-6648-4D96-97C8-4BCE689F764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7" name="Oval 105">
              <a:extLst>
                <a:ext uri="{FF2B5EF4-FFF2-40B4-BE49-F238E27FC236}">
                  <a16:creationId xmlns:a16="http://schemas.microsoft.com/office/drawing/2014/main" xmlns="" id="{4F73729C-238C-47F4-9BF2-28C9A2AB87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8" name="Oval 106">
              <a:extLst>
                <a:ext uri="{FF2B5EF4-FFF2-40B4-BE49-F238E27FC236}">
                  <a16:creationId xmlns:a16="http://schemas.microsoft.com/office/drawing/2014/main" xmlns="" id="{840BF32D-FF1C-4B3D-A80A-33E9578DACB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9" name="Oval 107">
              <a:extLst>
                <a:ext uri="{FF2B5EF4-FFF2-40B4-BE49-F238E27FC236}">
                  <a16:creationId xmlns:a16="http://schemas.microsoft.com/office/drawing/2014/main" xmlns="" id="{96A78513-8CF3-44CE-9233-86FD982E79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0" name="Oval 108">
              <a:extLst>
                <a:ext uri="{FF2B5EF4-FFF2-40B4-BE49-F238E27FC236}">
                  <a16:creationId xmlns:a16="http://schemas.microsoft.com/office/drawing/2014/main" xmlns="" id="{FDD1BC19-6CF0-449F-9426-A2A081FEA06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1" name="Oval 109">
              <a:extLst>
                <a:ext uri="{FF2B5EF4-FFF2-40B4-BE49-F238E27FC236}">
                  <a16:creationId xmlns:a16="http://schemas.microsoft.com/office/drawing/2014/main" xmlns="" id="{DF8F3B46-834C-4A3D-88A6-49FA647186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2" name="Oval 110">
              <a:extLst>
                <a:ext uri="{FF2B5EF4-FFF2-40B4-BE49-F238E27FC236}">
                  <a16:creationId xmlns:a16="http://schemas.microsoft.com/office/drawing/2014/main" xmlns="" id="{13573C93-BD2F-453C-879B-29F8645CCF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3" name="Oval 111">
              <a:extLst>
                <a:ext uri="{FF2B5EF4-FFF2-40B4-BE49-F238E27FC236}">
                  <a16:creationId xmlns:a16="http://schemas.microsoft.com/office/drawing/2014/main" xmlns="" id="{9581B592-F657-469C-9955-B2D92CAF99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4" name="Oval 112">
              <a:extLst>
                <a:ext uri="{FF2B5EF4-FFF2-40B4-BE49-F238E27FC236}">
                  <a16:creationId xmlns:a16="http://schemas.microsoft.com/office/drawing/2014/main" xmlns="" id="{301019DA-9DF0-47D6-93A3-49B0AED8E48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5" name="Oval 113">
              <a:extLst>
                <a:ext uri="{FF2B5EF4-FFF2-40B4-BE49-F238E27FC236}">
                  <a16:creationId xmlns:a16="http://schemas.microsoft.com/office/drawing/2014/main" xmlns="" id="{A965D542-3EDD-4BD5-8701-F4F56341ED7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6" name="Oval 114">
              <a:extLst>
                <a:ext uri="{FF2B5EF4-FFF2-40B4-BE49-F238E27FC236}">
                  <a16:creationId xmlns:a16="http://schemas.microsoft.com/office/drawing/2014/main" xmlns="" id="{45FA225A-23F2-4776-B248-25A44844F11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7" name="Oval 115">
              <a:extLst>
                <a:ext uri="{FF2B5EF4-FFF2-40B4-BE49-F238E27FC236}">
                  <a16:creationId xmlns:a16="http://schemas.microsoft.com/office/drawing/2014/main" xmlns="" id="{C340CAD7-8825-4420-B12C-596687725B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8" name="Oval 116">
              <a:extLst>
                <a:ext uri="{FF2B5EF4-FFF2-40B4-BE49-F238E27FC236}">
                  <a16:creationId xmlns:a16="http://schemas.microsoft.com/office/drawing/2014/main" xmlns="" id="{EC275779-D8AD-405E-A0E7-7528A5E321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19" name="Oval 117">
              <a:extLst>
                <a:ext uri="{FF2B5EF4-FFF2-40B4-BE49-F238E27FC236}">
                  <a16:creationId xmlns:a16="http://schemas.microsoft.com/office/drawing/2014/main" xmlns="" id="{D42052BA-120E-421C-B465-8AEE9C4EBA3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0" name="Oval 118">
              <a:extLst>
                <a:ext uri="{FF2B5EF4-FFF2-40B4-BE49-F238E27FC236}">
                  <a16:creationId xmlns:a16="http://schemas.microsoft.com/office/drawing/2014/main" xmlns="" id="{DD21BD42-EB55-4ECC-80C1-145D885850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1" name="Oval 119">
              <a:extLst>
                <a:ext uri="{FF2B5EF4-FFF2-40B4-BE49-F238E27FC236}">
                  <a16:creationId xmlns:a16="http://schemas.microsoft.com/office/drawing/2014/main" xmlns="" id="{943B8856-D6E1-47F8-AF75-47561186D5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2" name="Oval 120">
              <a:extLst>
                <a:ext uri="{FF2B5EF4-FFF2-40B4-BE49-F238E27FC236}">
                  <a16:creationId xmlns:a16="http://schemas.microsoft.com/office/drawing/2014/main" xmlns="" id="{453A4771-318C-4345-8F0F-F16F18F248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3" name="Oval 121">
              <a:extLst>
                <a:ext uri="{FF2B5EF4-FFF2-40B4-BE49-F238E27FC236}">
                  <a16:creationId xmlns:a16="http://schemas.microsoft.com/office/drawing/2014/main" xmlns="" id="{D167DF30-E575-46F3-94E6-998AD3BFF9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4" name="Oval 122">
              <a:extLst>
                <a:ext uri="{FF2B5EF4-FFF2-40B4-BE49-F238E27FC236}">
                  <a16:creationId xmlns:a16="http://schemas.microsoft.com/office/drawing/2014/main" xmlns="" id="{FE2018E9-E742-4D18-A1D6-0B9E94E007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5" name="Oval 123">
              <a:extLst>
                <a:ext uri="{FF2B5EF4-FFF2-40B4-BE49-F238E27FC236}">
                  <a16:creationId xmlns:a16="http://schemas.microsoft.com/office/drawing/2014/main" xmlns="" id="{E5FC0A0C-FF34-4BF8-BB07-46792E9197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6" name="Oval 124">
              <a:extLst>
                <a:ext uri="{FF2B5EF4-FFF2-40B4-BE49-F238E27FC236}">
                  <a16:creationId xmlns:a16="http://schemas.microsoft.com/office/drawing/2014/main" xmlns="" id="{57A37B54-CD91-4DBC-8778-301B98A1FA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7" name="Oval 125">
              <a:extLst>
                <a:ext uri="{FF2B5EF4-FFF2-40B4-BE49-F238E27FC236}">
                  <a16:creationId xmlns:a16="http://schemas.microsoft.com/office/drawing/2014/main" xmlns="" id="{44326D1D-6B0D-4C8E-A1C8-430CAFE986D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8" name="Oval 126">
              <a:extLst>
                <a:ext uri="{FF2B5EF4-FFF2-40B4-BE49-F238E27FC236}">
                  <a16:creationId xmlns:a16="http://schemas.microsoft.com/office/drawing/2014/main" xmlns="" id="{C86C3818-D466-4717-A100-6AC0F6EDFA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29" name="Oval 127">
              <a:extLst>
                <a:ext uri="{FF2B5EF4-FFF2-40B4-BE49-F238E27FC236}">
                  <a16:creationId xmlns:a16="http://schemas.microsoft.com/office/drawing/2014/main" xmlns="" id="{39C4D70E-B148-4642-9778-9FDAF53B9D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0" name="Oval 128">
              <a:extLst>
                <a:ext uri="{FF2B5EF4-FFF2-40B4-BE49-F238E27FC236}">
                  <a16:creationId xmlns:a16="http://schemas.microsoft.com/office/drawing/2014/main" xmlns="" id="{E55F4B9B-BD0E-4468-B843-AD776BC13D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1" name="Oval 129">
              <a:extLst>
                <a:ext uri="{FF2B5EF4-FFF2-40B4-BE49-F238E27FC236}">
                  <a16:creationId xmlns:a16="http://schemas.microsoft.com/office/drawing/2014/main" xmlns="" id="{D320D0C5-1098-4FD2-A129-887D499D80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2" name="Oval 130">
              <a:extLst>
                <a:ext uri="{FF2B5EF4-FFF2-40B4-BE49-F238E27FC236}">
                  <a16:creationId xmlns:a16="http://schemas.microsoft.com/office/drawing/2014/main" xmlns="" id="{5B38A06E-A5BC-4AC7-A0D5-8A310222AE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3" name="Oval 131">
              <a:extLst>
                <a:ext uri="{FF2B5EF4-FFF2-40B4-BE49-F238E27FC236}">
                  <a16:creationId xmlns:a16="http://schemas.microsoft.com/office/drawing/2014/main" xmlns="" id="{FC872B2C-864B-49E3-95C5-51F35358F2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4" name="Oval 132">
              <a:extLst>
                <a:ext uri="{FF2B5EF4-FFF2-40B4-BE49-F238E27FC236}">
                  <a16:creationId xmlns:a16="http://schemas.microsoft.com/office/drawing/2014/main" xmlns="" id="{A9B5E566-20F1-4AB5-9FD4-8B9628F553B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5" name="Oval 133">
              <a:extLst>
                <a:ext uri="{FF2B5EF4-FFF2-40B4-BE49-F238E27FC236}">
                  <a16:creationId xmlns:a16="http://schemas.microsoft.com/office/drawing/2014/main" xmlns="" id="{8AB591B1-A876-45F4-B097-1AC0151537A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6" name="Oval 134">
              <a:extLst>
                <a:ext uri="{FF2B5EF4-FFF2-40B4-BE49-F238E27FC236}">
                  <a16:creationId xmlns:a16="http://schemas.microsoft.com/office/drawing/2014/main" xmlns="" id="{2F590B59-4076-4CF9-A572-5620AA8E35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7" name="Oval 135">
              <a:extLst>
                <a:ext uri="{FF2B5EF4-FFF2-40B4-BE49-F238E27FC236}">
                  <a16:creationId xmlns:a16="http://schemas.microsoft.com/office/drawing/2014/main" xmlns="" id="{4BAB22AB-C335-4F5E-B45E-B05D67264C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8" name="Oval 136">
              <a:extLst>
                <a:ext uri="{FF2B5EF4-FFF2-40B4-BE49-F238E27FC236}">
                  <a16:creationId xmlns:a16="http://schemas.microsoft.com/office/drawing/2014/main" xmlns="" id="{35C3A730-4456-4A96-9167-A6AC373397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39" name="Oval 137">
              <a:extLst>
                <a:ext uri="{FF2B5EF4-FFF2-40B4-BE49-F238E27FC236}">
                  <a16:creationId xmlns:a16="http://schemas.microsoft.com/office/drawing/2014/main" xmlns="" id="{C5DE2D14-FDA7-49A1-A03D-4E8CF16BB13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0" name="Oval 138">
              <a:extLst>
                <a:ext uri="{FF2B5EF4-FFF2-40B4-BE49-F238E27FC236}">
                  <a16:creationId xmlns:a16="http://schemas.microsoft.com/office/drawing/2014/main" xmlns="" id="{CDE57E4E-DD6B-4B96-9FB1-CC75CC0ABF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1" name="Oval 139">
              <a:extLst>
                <a:ext uri="{FF2B5EF4-FFF2-40B4-BE49-F238E27FC236}">
                  <a16:creationId xmlns:a16="http://schemas.microsoft.com/office/drawing/2014/main" xmlns="" id="{20D4C508-340A-41E3-BDA3-86A80FA08C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2" name="Oval 140">
              <a:extLst>
                <a:ext uri="{FF2B5EF4-FFF2-40B4-BE49-F238E27FC236}">
                  <a16:creationId xmlns:a16="http://schemas.microsoft.com/office/drawing/2014/main" xmlns="" id="{E34C0281-0F4D-42CA-99FB-14FA5809479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3" name="Oval 141">
              <a:extLst>
                <a:ext uri="{FF2B5EF4-FFF2-40B4-BE49-F238E27FC236}">
                  <a16:creationId xmlns:a16="http://schemas.microsoft.com/office/drawing/2014/main" xmlns="" id="{2D014E88-E51C-4D44-A750-DC95A65818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4" name="Oval 142">
              <a:extLst>
                <a:ext uri="{FF2B5EF4-FFF2-40B4-BE49-F238E27FC236}">
                  <a16:creationId xmlns:a16="http://schemas.microsoft.com/office/drawing/2014/main" xmlns="" id="{4B408B87-D6BF-403F-A710-FBE6BBAF22A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5" name="Oval 143">
              <a:extLst>
                <a:ext uri="{FF2B5EF4-FFF2-40B4-BE49-F238E27FC236}">
                  <a16:creationId xmlns:a16="http://schemas.microsoft.com/office/drawing/2014/main" xmlns="" id="{A24C9E7D-DF20-4DE8-A252-B734AF4023F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6" name="Oval 144">
              <a:extLst>
                <a:ext uri="{FF2B5EF4-FFF2-40B4-BE49-F238E27FC236}">
                  <a16:creationId xmlns:a16="http://schemas.microsoft.com/office/drawing/2014/main" xmlns="" id="{776245C6-E5C3-471A-A902-92B9B2C4AA4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7" name="Oval 145">
              <a:extLst>
                <a:ext uri="{FF2B5EF4-FFF2-40B4-BE49-F238E27FC236}">
                  <a16:creationId xmlns:a16="http://schemas.microsoft.com/office/drawing/2014/main" xmlns="" id="{D31E9A77-4A77-46CA-9222-DCE2BDD945B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8" name="Oval 146">
              <a:extLst>
                <a:ext uri="{FF2B5EF4-FFF2-40B4-BE49-F238E27FC236}">
                  <a16:creationId xmlns:a16="http://schemas.microsoft.com/office/drawing/2014/main" xmlns="" id="{9E884791-3777-47D2-AB7C-533F9CAFA83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49" name="Oval 147">
              <a:extLst>
                <a:ext uri="{FF2B5EF4-FFF2-40B4-BE49-F238E27FC236}">
                  <a16:creationId xmlns:a16="http://schemas.microsoft.com/office/drawing/2014/main" xmlns="" id="{5CC98D35-91E3-4B21-84CE-F189AF742E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0" name="Oval 148">
              <a:extLst>
                <a:ext uri="{FF2B5EF4-FFF2-40B4-BE49-F238E27FC236}">
                  <a16:creationId xmlns:a16="http://schemas.microsoft.com/office/drawing/2014/main" xmlns="" id="{E132B80F-CF3D-404B-AD10-4D5EB39C72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1" name="Oval 149">
              <a:extLst>
                <a:ext uri="{FF2B5EF4-FFF2-40B4-BE49-F238E27FC236}">
                  <a16:creationId xmlns:a16="http://schemas.microsoft.com/office/drawing/2014/main" xmlns="" id="{90A118ED-84CC-44CB-AB98-ACB0F82350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2" name="Oval 150">
              <a:extLst>
                <a:ext uri="{FF2B5EF4-FFF2-40B4-BE49-F238E27FC236}">
                  <a16:creationId xmlns:a16="http://schemas.microsoft.com/office/drawing/2014/main" xmlns="" id="{7DFDABB4-83F9-402C-9DBB-98A378BE4B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3" name="Oval 151">
              <a:extLst>
                <a:ext uri="{FF2B5EF4-FFF2-40B4-BE49-F238E27FC236}">
                  <a16:creationId xmlns:a16="http://schemas.microsoft.com/office/drawing/2014/main" xmlns="" id="{1E65AF74-BBAC-4CFF-B3A8-BFB7316ADBB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4" name="Oval 152">
              <a:extLst>
                <a:ext uri="{FF2B5EF4-FFF2-40B4-BE49-F238E27FC236}">
                  <a16:creationId xmlns:a16="http://schemas.microsoft.com/office/drawing/2014/main" xmlns="" id="{911243FE-88E7-4DBD-8A48-1BD767DC59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5" name="Oval 153">
              <a:extLst>
                <a:ext uri="{FF2B5EF4-FFF2-40B4-BE49-F238E27FC236}">
                  <a16:creationId xmlns:a16="http://schemas.microsoft.com/office/drawing/2014/main" xmlns="" id="{7550FE94-ECD5-4964-819E-D51166E3D5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6" name="Oval 154">
              <a:extLst>
                <a:ext uri="{FF2B5EF4-FFF2-40B4-BE49-F238E27FC236}">
                  <a16:creationId xmlns:a16="http://schemas.microsoft.com/office/drawing/2014/main" xmlns="" id="{EB785EE6-15D7-4118-9686-860EA773D1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7" name="Oval 155">
              <a:extLst>
                <a:ext uri="{FF2B5EF4-FFF2-40B4-BE49-F238E27FC236}">
                  <a16:creationId xmlns:a16="http://schemas.microsoft.com/office/drawing/2014/main" xmlns="" id="{92384F85-6B9B-49B4-AAD0-7772C3D756D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8" name="Oval 156">
              <a:extLst>
                <a:ext uri="{FF2B5EF4-FFF2-40B4-BE49-F238E27FC236}">
                  <a16:creationId xmlns:a16="http://schemas.microsoft.com/office/drawing/2014/main" xmlns="" id="{FF4F75E3-34C2-4F2D-895A-F0B7FCB3D76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59" name="Oval 157">
              <a:extLst>
                <a:ext uri="{FF2B5EF4-FFF2-40B4-BE49-F238E27FC236}">
                  <a16:creationId xmlns:a16="http://schemas.microsoft.com/office/drawing/2014/main" xmlns="" id="{10461684-28BE-431D-9CE6-6DE1C3179DC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0" name="Oval 158">
              <a:extLst>
                <a:ext uri="{FF2B5EF4-FFF2-40B4-BE49-F238E27FC236}">
                  <a16:creationId xmlns:a16="http://schemas.microsoft.com/office/drawing/2014/main" xmlns="" id="{76699D8C-8516-42FD-BD61-F61CA60AAE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1" name="Oval 159">
              <a:extLst>
                <a:ext uri="{FF2B5EF4-FFF2-40B4-BE49-F238E27FC236}">
                  <a16:creationId xmlns:a16="http://schemas.microsoft.com/office/drawing/2014/main" xmlns="" id="{935D254C-1F41-48EA-A475-C256FF82460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2" name="Oval 160">
              <a:extLst>
                <a:ext uri="{FF2B5EF4-FFF2-40B4-BE49-F238E27FC236}">
                  <a16:creationId xmlns:a16="http://schemas.microsoft.com/office/drawing/2014/main" xmlns="" id="{A6701888-945E-42C3-A5B1-653053F1BC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3" name="Oval 161">
              <a:extLst>
                <a:ext uri="{FF2B5EF4-FFF2-40B4-BE49-F238E27FC236}">
                  <a16:creationId xmlns:a16="http://schemas.microsoft.com/office/drawing/2014/main" xmlns="" id="{10BAE8FB-85F5-410B-99D1-14B84353CC7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4" name="Oval 162">
              <a:extLst>
                <a:ext uri="{FF2B5EF4-FFF2-40B4-BE49-F238E27FC236}">
                  <a16:creationId xmlns:a16="http://schemas.microsoft.com/office/drawing/2014/main" xmlns="" id="{EE36E19D-F31E-495C-A0E0-3F699B41FD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5" name="Oval 163">
              <a:extLst>
                <a:ext uri="{FF2B5EF4-FFF2-40B4-BE49-F238E27FC236}">
                  <a16:creationId xmlns:a16="http://schemas.microsoft.com/office/drawing/2014/main" xmlns="" id="{B03F7C4B-F87B-47F7-889C-E110FDB607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6" name="Oval 164">
              <a:extLst>
                <a:ext uri="{FF2B5EF4-FFF2-40B4-BE49-F238E27FC236}">
                  <a16:creationId xmlns:a16="http://schemas.microsoft.com/office/drawing/2014/main" xmlns="" id="{4F5F8FD0-78A4-4312-AA56-42B3109929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7" name="Oval 165">
              <a:extLst>
                <a:ext uri="{FF2B5EF4-FFF2-40B4-BE49-F238E27FC236}">
                  <a16:creationId xmlns:a16="http://schemas.microsoft.com/office/drawing/2014/main" xmlns="" id="{533AAE79-B492-4845-B698-C3DD480CD1E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8" name="Oval 166">
              <a:extLst>
                <a:ext uri="{FF2B5EF4-FFF2-40B4-BE49-F238E27FC236}">
                  <a16:creationId xmlns:a16="http://schemas.microsoft.com/office/drawing/2014/main" xmlns="" id="{71CA3801-E965-4C39-8BD9-505712664E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69" name="Oval 167">
              <a:extLst>
                <a:ext uri="{FF2B5EF4-FFF2-40B4-BE49-F238E27FC236}">
                  <a16:creationId xmlns:a16="http://schemas.microsoft.com/office/drawing/2014/main" xmlns="" id="{892A52DA-F4CA-42F8-AB51-2576BD04ED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0" name="Oval 168">
              <a:extLst>
                <a:ext uri="{FF2B5EF4-FFF2-40B4-BE49-F238E27FC236}">
                  <a16:creationId xmlns:a16="http://schemas.microsoft.com/office/drawing/2014/main" xmlns="" id="{EF55449E-6A79-4B88-B7B0-79B79886C8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1" name="Oval 169">
              <a:extLst>
                <a:ext uri="{FF2B5EF4-FFF2-40B4-BE49-F238E27FC236}">
                  <a16:creationId xmlns:a16="http://schemas.microsoft.com/office/drawing/2014/main" xmlns="" id="{558D996B-D7CA-4657-9117-22E158C851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2" name="Oval 170">
              <a:extLst>
                <a:ext uri="{FF2B5EF4-FFF2-40B4-BE49-F238E27FC236}">
                  <a16:creationId xmlns:a16="http://schemas.microsoft.com/office/drawing/2014/main" xmlns="" id="{52E7F49D-6613-4774-9BF3-889AB2533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3" name="Oval 171">
              <a:extLst>
                <a:ext uri="{FF2B5EF4-FFF2-40B4-BE49-F238E27FC236}">
                  <a16:creationId xmlns:a16="http://schemas.microsoft.com/office/drawing/2014/main" xmlns="" id="{81B5B04F-B76B-459C-81C0-327C82B1E6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4" name="Oval 172">
              <a:extLst>
                <a:ext uri="{FF2B5EF4-FFF2-40B4-BE49-F238E27FC236}">
                  <a16:creationId xmlns:a16="http://schemas.microsoft.com/office/drawing/2014/main" xmlns="" id="{828906AD-BFBB-4976-8115-D94E967009F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5" name="Oval 173">
              <a:extLst>
                <a:ext uri="{FF2B5EF4-FFF2-40B4-BE49-F238E27FC236}">
                  <a16:creationId xmlns:a16="http://schemas.microsoft.com/office/drawing/2014/main" xmlns="" id="{6B044061-8013-4190-B87E-6B056A7DF0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6" name="Oval 174">
              <a:extLst>
                <a:ext uri="{FF2B5EF4-FFF2-40B4-BE49-F238E27FC236}">
                  <a16:creationId xmlns:a16="http://schemas.microsoft.com/office/drawing/2014/main" xmlns="" id="{B3743B6E-CCF4-4552-AEA2-B045E5708A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7" name="Oval 175">
              <a:extLst>
                <a:ext uri="{FF2B5EF4-FFF2-40B4-BE49-F238E27FC236}">
                  <a16:creationId xmlns:a16="http://schemas.microsoft.com/office/drawing/2014/main" xmlns="" id="{22CAD934-71A3-404B-91D0-9065EEE7D4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8" name="Oval 176">
              <a:extLst>
                <a:ext uri="{FF2B5EF4-FFF2-40B4-BE49-F238E27FC236}">
                  <a16:creationId xmlns:a16="http://schemas.microsoft.com/office/drawing/2014/main" xmlns="" id="{F6B760EE-005F-4E66-8203-540ECEA1580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79" name="Oval 177">
              <a:extLst>
                <a:ext uri="{FF2B5EF4-FFF2-40B4-BE49-F238E27FC236}">
                  <a16:creationId xmlns:a16="http://schemas.microsoft.com/office/drawing/2014/main" xmlns="" id="{18F0E29C-EFB6-4681-8015-BE73AFFEEF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0" name="Oval 178">
              <a:extLst>
                <a:ext uri="{FF2B5EF4-FFF2-40B4-BE49-F238E27FC236}">
                  <a16:creationId xmlns:a16="http://schemas.microsoft.com/office/drawing/2014/main" xmlns="" id="{9C5213C8-4281-4A52-80AB-3A505E4AC86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1" name="Oval 179">
              <a:extLst>
                <a:ext uri="{FF2B5EF4-FFF2-40B4-BE49-F238E27FC236}">
                  <a16:creationId xmlns:a16="http://schemas.microsoft.com/office/drawing/2014/main" xmlns="" id="{F05AAEF2-0960-4A45-9129-24D8536B792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2" name="Oval 180">
              <a:extLst>
                <a:ext uri="{FF2B5EF4-FFF2-40B4-BE49-F238E27FC236}">
                  <a16:creationId xmlns:a16="http://schemas.microsoft.com/office/drawing/2014/main" xmlns="" id="{F6957EFF-3E98-4330-9C3B-8DE740D5FD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3" name="Oval 181">
              <a:extLst>
                <a:ext uri="{FF2B5EF4-FFF2-40B4-BE49-F238E27FC236}">
                  <a16:creationId xmlns:a16="http://schemas.microsoft.com/office/drawing/2014/main" xmlns="" id="{D27B5957-45A4-4556-AB55-82A6A719435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4" name="Oval 182">
              <a:extLst>
                <a:ext uri="{FF2B5EF4-FFF2-40B4-BE49-F238E27FC236}">
                  <a16:creationId xmlns:a16="http://schemas.microsoft.com/office/drawing/2014/main" xmlns="" id="{3AA524A1-2470-49E4-B7BB-05BD02542B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5" name="Oval 183">
              <a:extLst>
                <a:ext uri="{FF2B5EF4-FFF2-40B4-BE49-F238E27FC236}">
                  <a16:creationId xmlns:a16="http://schemas.microsoft.com/office/drawing/2014/main" xmlns="" id="{076A820F-A360-41FB-A468-A128BC7493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6" name="Oval 184">
              <a:extLst>
                <a:ext uri="{FF2B5EF4-FFF2-40B4-BE49-F238E27FC236}">
                  <a16:creationId xmlns:a16="http://schemas.microsoft.com/office/drawing/2014/main" xmlns="" id="{40D5FAB6-32BD-4AF0-BE6A-4251FA8E7A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7" name="Oval 185">
              <a:extLst>
                <a:ext uri="{FF2B5EF4-FFF2-40B4-BE49-F238E27FC236}">
                  <a16:creationId xmlns:a16="http://schemas.microsoft.com/office/drawing/2014/main" xmlns="" id="{A1E8A0D8-1A65-4557-8E69-8E3C63A3DC9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8" name="Oval 186">
              <a:extLst>
                <a:ext uri="{FF2B5EF4-FFF2-40B4-BE49-F238E27FC236}">
                  <a16:creationId xmlns:a16="http://schemas.microsoft.com/office/drawing/2014/main" xmlns="" id="{718E81A1-62B0-4261-A855-DD91C05D5ED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89" name="Oval 187">
              <a:extLst>
                <a:ext uri="{FF2B5EF4-FFF2-40B4-BE49-F238E27FC236}">
                  <a16:creationId xmlns:a16="http://schemas.microsoft.com/office/drawing/2014/main" xmlns="" id="{BCE12BF1-0AD7-4C25-A9C8-675A32F160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0" name="Oval 188">
              <a:extLst>
                <a:ext uri="{FF2B5EF4-FFF2-40B4-BE49-F238E27FC236}">
                  <a16:creationId xmlns:a16="http://schemas.microsoft.com/office/drawing/2014/main" xmlns="" id="{A5FFF0CD-A43E-416A-94BD-79A1A1F704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1" name="Oval 189">
              <a:extLst>
                <a:ext uri="{FF2B5EF4-FFF2-40B4-BE49-F238E27FC236}">
                  <a16:creationId xmlns:a16="http://schemas.microsoft.com/office/drawing/2014/main" xmlns="" id="{58B965BE-5391-4EFF-8C9D-8D8EAE25CC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2" name="Oval 190">
              <a:extLst>
                <a:ext uri="{FF2B5EF4-FFF2-40B4-BE49-F238E27FC236}">
                  <a16:creationId xmlns:a16="http://schemas.microsoft.com/office/drawing/2014/main" xmlns="" id="{15AF2F29-ACF0-4C68-926B-9AE6095E4F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3" name="Oval 191">
              <a:extLst>
                <a:ext uri="{FF2B5EF4-FFF2-40B4-BE49-F238E27FC236}">
                  <a16:creationId xmlns:a16="http://schemas.microsoft.com/office/drawing/2014/main" xmlns="" id="{11DCAA02-C0D2-43DE-B9A4-EF333107661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4" name="Oval 192">
              <a:extLst>
                <a:ext uri="{FF2B5EF4-FFF2-40B4-BE49-F238E27FC236}">
                  <a16:creationId xmlns:a16="http://schemas.microsoft.com/office/drawing/2014/main" xmlns="" id="{B2AB0149-15EF-47EB-8EB3-0C9E816A9C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5" name="Oval 193">
              <a:extLst>
                <a:ext uri="{FF2B5EF4-FFF2-40B4-BE49-F238E27FC236}">
                  <a16:creationId xmlns:a16="http://schemas.microsoft.com/office/drawing/2014/main" xmlns="" id="{47980CE7-AD25-4D19-9C23-C541C35E7EF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6" name="Oval 194">
              <a:extLst>
                <a:ext uri="{FF2B5EF4-FFF2-40B4-BE49-F238E27FC236}">
                  <a16:creationId xmlns:a16="http://schemas.microsoft.com/office/drawing/2014/main" xmlns="" id="{299F6600-FFDD-4142-AD06-0C1F81DEE4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7" name="Oval 195">
              <a:extLst>
                <a:ext uri="{FF2B5EF4-FFF2-40B4-BE49-F238E27FC236}">
                  <a16:creationId xmlns:a16="http://schemas.microsoft.com/office/drawing/2014/main" xmlns="" id="{0126A0C2-4E66-4372-BE5F-5783C83DD9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8" name="Oval 196">
              <a:extLst>
                <a:ext uri="{FF2B5EF4-FFF2-40B4-BE49-F238E27FC236}">
                  <a16:creationId xmlns:a16="http://schemas.microsoft.com/office/drawing/2014/main" xmlns="" id="{58575C00-62DC-4685-9465-A2E15B973A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99" name="Oval 197">
              <a:extLst>
                <a:ext uri="{FF2B5EF4-FFF2-40B4-BE49-F238E27FC236}">
                  <a16:creationId xmlns:a16="http://schemas.microsoft.com/office/drawing/2014/main" xmlns="" id="{DFEFC216-06E7-4FCB-BDE2-5E08C0408B1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0" name="Oval 198">
              <a:extLst>
                <a:ext uri="{FF2B5EF4-FFF2-40B4-BE49-F238E27FC236}">
                  <a16:creationId xmlns:a16="http://schemas.microsoft.com/office/drawing/2014/main" xmlns="" id="{94EEB0E1-AB39-4014-B849-E4961BED11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1" name="Oval 199">
              <a:extLst>
                <a:ext uri="{FF2B5EF4-FFF2-40B4-BE49-F238E27FC236}">
                  <a16:creationId xmlns:a16="http://schemas.microsoft.com/office/drawing/2014/main" xmlns="" id="{97AE9DD8-0140-40BC-B77D-B09E2A2DCB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2" name="Oval 200">
              <a:extLst>
                <a:ext uri="{FF2B5EF4-FFF2-40B4-BE49-F238E27FC236}">
                  <a16:creationId xmlns:a16="http://schemas.microsoft.com/office/drawing/2014/main" xmlns="" id="{5208C257-19D1-4400-94BA-E53749D1C69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3" name="Oval 201">
              <a:extLst>
                <a:ext uri="{FF2B5EF4-FFF2-40B4-BE49-F238E27FC236}">
                  <a16:creationId xmlns:a16="http://schemas.microsoft.com/office/drawing/2014/main" xmlns="" id="{5C12AB10-FE44-49CC-8555-E8EC2984D3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4" name="Oval 202">
              <a:extLst>
                <a:ext uri="{FF2B5EF4-FFF2-40B4-BE49-F238E27FC236}">
                  <a16:creationId xmlns:a16="http://schemas.microsoft.com/office/drawing/2014/main" xmlns="" id="{A5585B63-81A9-4292-9A3A-47DA58D207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5" name="Oval 203">
              <a:extLst>
                <a:ext uri="{FF2B5EF4-FFF2-40B4-BE49-F238E27FC236}">
                  <a16:creationId xmlns:a16="http://schemas.microsoft.com/office/drawing/2014/main" xmlns="" id="{4A1DC1E1-9BB4-4592-A928-57C03570E6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6" name="Oval 204">
              <a:extLst>
                <a:ext uri="{FF2B5EF4-FFF2-40B4-BE49-F238E27FC236}">
                  <a16:creationId xmlns:a16="http://schemas.microsoft.com/office/drawing/2014/main" xmlns="" id="{8EFA1903-1E8F-4040-801B-031A73BAE1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7" name="Oval 205">
              <a:extLst>
                <a:ext uri="{FF2B5EF4-FFF2-40B4-BE49-F238E27FC236}">
                  <a16:creationId xmlns:a16="http://schemas.microsoft.com/office/drawing/2014/main" xmlns="" id="{4D7F2D8E-8280-4E50-871C-22731EADE5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8" name="Oval 206">
              <a:extLst>
                <a:ext uri="{FF2B5EF4-FFF2-40B4-BE49-F238E27FC236}">
                  <a16:creationId xmlns:a16="http://schemas.microsoft.com/office/drawing/2014/main" xmlns="" id="{00D145D7-A676-4ADC-A6D8-75EE9BE3C5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09" name="Oval 207">
              <a:extLst>
                <a:ext uri="{FF2B5EF4-FFF2-40B4-BE49-F238E27FC236}">
                  <a16:creationId xmlns:a16="http://schemas.microsoft.com/office/drawing/2014/main" xmlns="" id="{CD4E13A3-B1D2-47FF-8879-BA95988385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0" name="Oval 208">
              <a:extLst>
                <a:ext uri="{FF2B5EF4-FFF2-40B4-BE49-F238E27FC236}">
                  <a16:creationId xmlns:a16="http://schemas.microsoft.com/office/drawing/2014/main" xmlns="" id="{2A5DAA1B-A56D-4655-865E-9BBA4E8FD7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1" name="Oval 209">
              <a:extLst>
                <a:ext uri="{FF2B5EF4-FFF2-40B4-BE49-F238E27FC236}">
                  <a16:creationId xmlns:a16="http://schemas.microsoft.com/office/drawing/2014/main" xmlns="" id="{21A831AC-BE4D-4854-BEAF-956C97FC17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2" name="Oval 210">
              <a:extLst>
                <a:ext uri="{FF2B5EF4-FFF2-40B4-BE49-F238E27FC236}">
                  <a16:creationId xmlns:a16="http://schemas.microsoft.com/office/drawing/2014/main" xmlns="" id="{151D2EF8-E76E-4B2A-92E2-08F7B53958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3" name="Oval 211">
              <a:extLst>
                <a:ext uri="{FF2B5EF4-FFF2-40B4-BE49-F238E27FC236}">
                  <a16:creationId xmlns:a16="http://schemas.microsoft.com/office/drawing/2014/main" xmlns="" id="{91463802-E744-47D5-8438-6FF7139F65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4" name="Oval 212">
              <a:extLst>
                <a:ext uri="{FF2B5EF4-FFF2-40B4-BE49-F238E27FC236}">
                  <a16:creationId xmlns:a16="http://schemas.microsoft.com/office/drawing/2014/main" xmlns="" id="{5A93BCBB-F19D-4102-8E04-DF77B67D7D0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5" name="Oval 213">
              <a:extLst>
                <a:ext uri="{FF2B5EF4-FFF2-40B4-BE49-F238E27FC236}">
                  <a16:creationId xmlns:a16="http://schemas.microsoft.com/office/drawing/2014/main" xmlns="" id="{F53D747E-DF71-4114-9627-D383DA39A07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6" name="Oval 214">
              <a:extLst>
                <a:ext uri="{FF2B5EF4-FFF2-40B4-BE49-F238E27FC236}">
                  <a16:creationId xmlns:a16="http://schemas.microsoft.com/office/drawing/2014/main" xmlns="" id="{73397996-E2BE-4DEB-AD44-1C6C7DFA17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7" name="Oval 215">
              <a:extLst>
                <a:ext uri="{FF2B5EF4-FFF2-40B4-BE49-F238E27FC236}">
                  <a16:creationId xmlns:a16="http://schemas.microsoft.com/office/drawing/2014/main" xmlns="" id="{F815670F-9F43-4B16-A1AF-76F981CC00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8" name="Oval 216">
              <a:extLst>
                <a:ext uri="{FF2B5EF4-FFF2-40B4-BE49-F238E27FC236}">
                  <a16:creationId xmlns:a16="http://schemas.microsoft.com/office/drawing/2014/main" xmlns="" id="{B69293C0-EF60-4B22-B463-6F50BF7F98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219" name="Oval 217">
              <a:extLst>
                <a:ext uri="{FF2B5EF4-FFF2-40B4-BE49-F238E27FC236}">
                  <a16:creationId xmlns:a16="http://schemas.microsoft.com/office/drawing/2014/main" xmlns="" id="{12F0D449-2F54-4701-AF73-B02AC403F3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</p:grpSp>
      <p:sp>
        <p:nvSpPr>
          <p:cNvPr id="11482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r-Latn-CS" altLang="sr-Latn-RS" noProof="0"/>
              <a:t>Click to edit Master title style</a:t>
            </a:r>
          </a:p>
        </p:txBody>
      </p:sp>
      <p:sp>
        <p:nvSpPr>
          <p:cNvPr id="11483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r-Latn-CS" altLang="sr-Latn-RS" noProof="0"/>
              <a:t>Click to edit Master subtitle style</a:t>
            </a:r>
          </a:p>
        </p:txBody>
      </p:sp>
      <p:sp>
        <p:nvSpPr>
          <p:cNvPr id="220" name="Rectangle 220">
            <a:extLst>
              <a:ext uri="{FF2B5EF4-FFF2-40B4-BE49-F238E27FC236}">
                <a16:creationId xmlns:a16="http://schemas.microsoft.com/office/drawing/2014/main" xmlns="" id="{9EFC3FD1-90FE-47AE-ADF9-0DA3F07FFB5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221" name="Rectangle 221">
            <a:extLst>
              <a:ext uri="{FF2B5EF4-FFF2-40B4-BE49-F238E27FC236}">
                <a16:creationId xmlns:a16="http://schemas.microsoft.com/office/drawing/2014/main" xmlns="" id="{AE73EC22-2450-44A7-840A-7062CE4910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222" name="Rectangle 222">
            <a:extLst>
              <a:ext uri="{FF2B5EF4-FFF2-40B4-BE49-F238E27FC236}">
                <a16:creationId xmlns:a16="http://schemas.microsoft.com/office/drawing/2014/main" xmlns="" id="{9C68FB69-00BD-494A-A911-824E8B1DF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D0DD4-F2E1-42E2-8751-CB6A77A14197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64033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xmlns="" id="{824E95DB-C1BF-422D-9B53-399CE5B253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498EA-56E4-4CAF-83C7-D9F75758D02E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xmlns="" id="{60146894-A725-4CE5-B8BA-A19387D2F20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xmlns="" id="{A9365F18-BD9D-40CC-88F7-3168C2102AA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07846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xmlns="" id="{4588ED44-3CEE-4063-ABC4-D6731C0D60B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93452-05DE-4818-9F99-58CC56CAA989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xmlns="" id="{52D713C5-7F5E-484A-A4D0-87A5A1B62C8A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xmlns="" id="{75610EFE-B2B0-47F7-9292-11B5A44764B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64315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xmlns="" id="{E296A48F-C5B9-4F0D-8D96-A6881A3E17A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34248-E818-4AA1-A682-546776D8EC7F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xmlns="" id="{BA680A11-1A92-47ED-9BD5-A7303C14853D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xmlns="" id="{121E2808-4267-496B-9D12-7790639296A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165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8">
            <a:extLst>
              <a:ext uri="{FF2B5EF4-FFF2-40B4-BE49-F238E27FC236}">
                <a16:creationId xmlns:a16="http://schemas.microsoft.com/office/drawing/2014/main" xmlns="" id="{B8E4752F-7DDB-4E8E-93FF-62D1175F05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228CAD-D46E-4FDA-BA37-396B80F6468A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5" name="Rectangle 219">
            <a:extLst>
              <a:ext uri="{FF2B5EF4-FFF2-40B4-BE49-F238E27FC236}">
                <a16:creationId xmlns:a16="http://schemas.microsoft.com/office/drawing/2014/main" xmlns="" id="{695E894B-811F-4D5A-9A5A-273AA23A032E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220">
            <a:extLst>
              <a:ext uri="{FF2B5EF4-FFF2-40B4-BE49-F238E27FC236}">
                <a16:creationId xmlns:a16="http://schemas.microsoft.com/office/drawing/2014/main" xmlns="" id="{5DB64167-7825-402E-A25F-4F7596B8D9C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80298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xmlns="" id="{88FC5D26-0A6B-40FD-AC49-1F73FB6E62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B63AA-5A5E-44E7-8B64-82D09B77F1EC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xmlns="" id="{7C62DBA8-7461-469B-BD7E-74B00E394A0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xmlns="" id="{759E52F3-DE80-4750-9DBB-013BDB08284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4536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Rectangle 218">
            <a:extLst>
              <a:ext uri="{FF2B5EF4-FFF2-40B4-BE49-F238E27FC236}">
                <a16:creationId xmlns:a16="http://schemas.microsoft.com/office/drawing/2014/main" xmlns="" id="{D7E48867-C6C0-409E-952F-D574560E031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700A6-ECD0-421B-98DD-711951336EA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8" name="Rectangle 219">
            <a:extLst>
              <a:ext uri="{FF2B5EF4-FFF2-40B4-BE49-F238E27FC236}">
                <a16:creationId xmlns:a16="http://schemas.microsoft.com/office/drawing/2014/main" xmlns="" id="{B1946C57-163A-42CC-8CBA-9AFC26BB7A71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9" name="Rectangle 220">
            <a:extLst>
              <a:ext uri="{FF2B5EF4-FFF2-40B4-BE49-F238E27FC236}">
                <a16:creationId xmlns:a16="http://schemas.microsoft.com/office/drawing/2014/main" xmlns="" id="{D3E726AD-84A4-41A1-B00B-5F3E8581630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67897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Rectangle 218">
            <a:extLst>
              <a:ext uri="{FF2B5EF4-FFF2-40B4-BE49-F238E27FC236}">
                <a16:creationId xmlns:a16="http://schemas.microsoft.com/office/drawing/2014/main" xmlns="" id="{8B134115-8AB6-4A95-9F17-1DAD36500F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0AEB5-7E4A-4198-B087-1FF98F08DBD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4" name="Rectangle 219">
            <a:extLst>
              <a:ext uri="{FF2B5EF4-FFF2-40B4-BE49-F238E27FC236}">
                <a16:creationId xmlns:a16="http://schemas.microsoft.com/office/drawing/2014/main" xmlns="" id="{35F06EA5-2695-462C-BD81-1DDE8B7443E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220">
            <a:extLst>
              <a:ext uri="{FF2B5EF4-FFF2-40B4-BE49-F238E27FC236}">
                <a16:creationId xmlns:a16="http://schemas.microsoft.com/office/drawing/2014/main" xmlns="" id="{ACF028DA-8AC0-4A2D-9B88-9D79B4963E3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1650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>
            <a:extLst>
              <a:ext uri="{FF2B5EF4-FFF2-40B4-BE49-F238E27FC236}">
                <a16:creationId xmlns:a16="http://schemas.microsoft.com/office/drawing/2014/main" xmlns="" id="{07D2E50A-EFF0-4385-BFB2-402765B2A3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524C3-AD7D-4C51-B263-5E0159A9E427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3" name="Rectangle 219">
            <a:extLst>
              <a:ext uri="{FF2B5EF4-FFF2-40B4-BE49-F238E27FC236}">
                <a16:creationId xmlns:a16="http://schemas.microsoft.com/office/drawing/2014/main" xmlns="" id="{43AAC316-C253-47B0-95CE-AC74626E04A8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220">
            <a:extLst>
              <a:ext uri="{FF2B5EF4-FFF2-40B4-BE49-F238E27FC236}">
                <a16:creationId xmlns:a16="http://schemas.microsoft.com/office/drawing/2014/main" xmlns="" id="{7EA828F5-87D2-44D2-ABC2-2EDE0B25FED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18281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xmlns="" id="{E920453E-8482-4F97-94F8-B4C104FD782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F45EA-4B6A-42B1-966C-5989972CE325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xmlns="" id="{DD90E4B8-381D-46AE-9D35-27F697B7B66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xmlns="" id="{89792AD5-32CD-4531-B3DC-0DB12AFF70E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99545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8">
            <a:extLst>
              <a:ext uri="{FF2B5EF4-FFF2-40B4-BE49-F238E27FC236}">
                <a16:creationId xmlns:a16="http://schemas.microsoft.com/office/drawing/2014/main" xmlns="" id="{A68E5640-5E37-43CB-BAE5-1F316B112B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04451-DD65-40CA-811A-34042764EBC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6" name="Rectangle 219">
            <a:extLst>
              <a:ext uri="{FF2B5EF4-FFF2-40B4-BE49-F238E27FC236}">
                <a16:creationId xmlns:a16="http://schemas.microsoft.com/office/drawing/2014/main" xmlns="" id="{8556E0BB-0049-4158-8CE5-20435E51F23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220">
            <a:extLst>
              <a:ext uri="{FF2B5EF4-FFF2-40B4-BE49-F238E27FC236}">
                <a16:creationId xmlns:a16="http://schemas.microsoft.com/office/drawing/2014/main" xmlns="" id="{35F59D31-2117-409A-AFD8-30B867EC6C3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18827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500D4DF1-D7D9-4465-BECE-1A086C00432E}"/>
              </a:ext>
            </a:extLst>
          </p:cNvPr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0243" name="Rectangle 3">
              <a:extLst>
                <a:ext uri="{FF2B5EF4-FFF2-40B4-BE49-F238E27FC236}">
                  <a16:creationId xmlns:a16="http://schemas.microsoft.com/office/drawing/2014/main" xmlns="" id="{96B9746D-888C-4187-A51A-135DA2D9187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4" name="Rectangle 4">
              <a:extLst>
                <a:ext uri="{FF2B5EF4-FFF2-40B4-BE49-F238E27FC236}">
                  <a16:creationId xmlns:a16="http://schemas.microsoft.com/office/drawing/2014/main" xmlns="" id="{E4304981-7B41-4BBA-B30E-E75E0FCEDC4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5" name="Rectangle 5">
              <a:extLst>
                <a:ext uri="{FF2B5EF4-FFF2-40B4-BE49-F238E27FC236}">
                  <a16:creationId xmlns:a16="http://schemas.microsoft.com/office/drawing/2014/main" xmlns="" id="{CD772991-91BD-41AB-8A7B-BBB3E4E2F81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6" name="Rectangle 6">
              <a:extLst>
                <a:ext uri="{FF2B5EF4-FFF2-40B4-BE49-F238E27FC236}">
                  <a16:creationId xmlns:a16="http://schemas.microsoft.com/office/drawing/2014/main" xmlns="" id="{0943DF98-7AD1-4FF9-BC00-8E569AABA1F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7" name="Rectangle 7">
              <a:extLst>
                <a:ext uri="{FF2B5EF4-FFF2-40B4-BE49-F238E27FC236}">
                  <a16:creationId xmlns:a16="http://schemas.microsoft.com/office/drawing/2014/main" xmlns="" id="{8ACA2014-0B36-432E-B3C0-8B0B3F5EA3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8" name="Rectangle 8">
              <a:extLst>
                <a:ext uri="{FF2B5EF4-FFF2-40B4-BE49-F238E27FC236}">
                  <a16:creationId xmlns:a16="http://schemas.microsoft.com/office/drawing/2014/main" xmlns="" id="{7CDDE308-45D6-4C32-8A92-926EEA61F2D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xmlns="" id="{11AC88D8-DAD8-43B9-BE03-FFB37654ED7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xmlns="" id="{B7712E6A-E075-422F-A3D5-C2ADA0A1A42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xmlns="" id="{CCB912C0-B700-4819-AA34-A9EE9C3C8A2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2" name="Rectangle 12">
              <a:extLst>
                <a:ext uri="{FF2B5EF4-FFF2-40B4-BE49-F238E27FC236}">
                  <a16:creationId xmlns:a16="http://schemas.microsoft.com/office/drawing/2014/main" xmlns="" id="{589CD700-F029-4282-B35C-27A0B9A5750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3" name="Rectangle 13">
              <a:extLst>
                <a:ext uri="{FF2B5EF4-FFF2-40B4-BE49-F238E27FC236}">
                  <a16:creationId xmlns:a16="http://schemas.microsoft.com/office/drawing/2014/main" xmlns="" id="{81A34C18-A273-45E7-8BB0-E639F899E59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4" name="Rectangle 14">
              <a:extLst>
                <a:ext uri="{FF2B5EF4-FFF2-40B4-BE49-F238E27FC236}">
                  <a16:creationId xmlns:a16="http://schemas.microsoft.com/office/drawing/2014/main" xmlns="" id="{80714ADD-8C0E-43C8-9349-C495E7D4AB7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5" name="Rectangle 15">
              <a:extLst>
                <a:ext uri="{FF2B5EF4-FFF2-40B4-BE49-F238E27FC236}">
                  <a16:creationId xmlns:a16="http://schemas.microsoft.com/office/drawing/2014/main" xmlns="" id="{D28D8AEC-3E6D-48A7-BD53-4DC366B9884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6" name="Rectangle 16">
              <a:extLst>
                <a:ext uri="{FF2B5EF4-FFF2-40B4-BE49-F238E27FC236}">
                  <a16:creationId xmlns:a16="http://schemas.microsoft.com/office/drawing/2014/main" xmlns="" id="{7A2A307E-2997-45E8-814A-EEE5904CF1B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7" name="Rectangle 17">
              <a:extLst>
                <a:ext uri="{FF2B5EF4-FFF2-40B4-BE49-F238E27FC236}">
                  <a16:creationId xmlns:a16="http://schemas.microsoft.com/office/drawing/2014/main" xmlns="" id="{25E5DD5D-D443-4885-87CE-B23A9C4D264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8" name="Rectangle 18">
              <a:extLst>
                <a:ext uri="{FF2B5EF4-FFF2-40B4-BE49-F238E27FC236}">
                  <a16:creationId xmlns:a16="http://schemas.microsoft.com/office/drawing/2014/main" xmlns="" id="{D198AE6B-D103-4DE7-86AE-541BB54DE3A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59" name="Rectangle 19">
              <a:extLst>
                <a:ext uri="{FF2B5EF4-FFF2-40B4-BE49-F238E27FC236}">
                  <a16:creationId xmlns:a16="http://schemas.microsoft.com/office/drawing/2014/main" xmlns="" id="{C8A671AC-1F08-4514-8ACF-AF2A942A7F9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0" name="Rectangle 20">
              <a:extLst>
                <a:ext uri="{FF2B5EF4-FFF2-40B4-BE49-F238E27FC236}">
                  <a16:creationId xmlns:a16="http://schemas.microsoft.com/office/drawing/2014/main" xmlns="" id="{A2E90A11-9F20-48E8-A219-A5DA944F902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1" name="Rectangle 21">
              <a:extLst>
                <a:ext uri="{FF2B5EF4-FFF2-40B4-BE49-F238E27FC236}">
                  <a16:creationId xmlns:a16="http://schemas.microsoft.com/office/drawing/2014/main" xmlns="" id="{9E3250A7-43DE-4A07-AF5D-01C52B0D520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2" name="Rectangle 22">
              <a:extLst>
                <a:ext uri="{FF2B5EF4-FFF2-40B4-BE49-F238E27FC236}">
                  <a16:creationId xmlns:a16="http://schemas.microsoft.com/office/drawing/2014/main" xmlns="" id="{A3CF3859-ED4C-46FD-A7EF-29D2C43D49B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3" name="Rectangle 23">
              <a:extLst>
                <a:ext uri="{FF2B5EF4-FFF2-40B4-BE49-F238E27FC236}">
                  <a16:creationId xmlns:a16="http://schemas.microsoft.com/office/drawing/2014/main" xmlns="" id="{14D2550E-5A22-45F0-9AF0-246A71A29ED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4" name="Rectangle 24">
              <a:extLst>
                <a:ext uri="{FF2B5EF4-FFF2-40B4-BE49-F238E27FC236}">
                  <a16:creationId xmlns:a16="http://schemas.microsoft.com/office/drawing/2014/main" xmlns="" id="{2DDAD427-1039-4B06-9D38-ABF812F5074B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5" name="Rectangle 25">
              <a:extLst>
                <a:ext uri="{FF2B5EF4-FFF2-40B4-BE49-F238E27FC236}">
                  <a16:creationId xmlns:a16="http://schemas.microsoft.com/office/drawing/2014/main" xmlns="" id="{73A2E949-93DF-4C74-B1C8-33DD9204204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6" name="Rectangle 26">
              <a:extLst>
                <a:ext uri="{FF2B5EF4-FFF2-40B4-BE49-F238E27FC236}">
                  <a16:creationId xmlns:a16="http://schemas.microsoft.com/office/drawing/2014/main" xmlns="" id="{9BD0D8D4-2A9A-42F4-A9E5-FE4C6B87E25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7" name="Rectangle 27">
              <a:extLst>
                <a:ext uri="{FF2B5EF4-FFF2-40B4-BE49-F238E27FC236}">
                  <a16:creationId xmlns:a16="http://schemas.microsoft.com/office/drawing/2014/main" xmlns="" id="{AEE4CCB3-0011-4444-98AE-CA5CEC73EF5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8" name="Rectangle 28">
              <a:extLst>
                <a:ext uri="{FF2B5EF4-FFF2-40B4-BE49-F238E27FC236}">
                  <a16:creationId xmlns:a16="http://schemas.microsoft.com/office/drawing/2014/main" xmlns="" id="{31E2B2A0-85A9-4891-8182-CAF543F9454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69" name="Rectangle 29">
              <a:extLst>
                <a:ext uri="{FF2B5EF4-FFF2-40B4-BE49-F238E27FC236}">
                  <a16:creationId xmlns:a16="http://schemas.microsoft.com/office/drawing/2014/main" xmlns="" id="{5B0EB0D8-7D5E-4216-8164-013C862ABF8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0" name="Rectangle 30">
              <a:extLst>
                <a:ext uri="{FF2B5EF4-FFF2-40B4-BE49-F238E27FC236}">
                  <a16:creationId xmlns:a16="http://schemas.microsoft.com/office/drawing/2014/main" xmlns="" id="{7E6D9CA9-222C-4D97-AA87-0F061C060AC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1" name="Rectangle 31">
              <a:extLst>
                <a:ext uri="{FF2B5EF4-FFF2-40B4-BE49-F238E27FC236}">
                  <a16:creationId xmlns:a16="http://schemas.microsoft.com/office/drawing/2014/main" xmlns="" id="{D1B62398-84A0-44E7-8DC7-3585A6C6179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2" name="Rectangle 32">
              <a:extLst>
                <a:ext uri="{FF2B5EF4-FFF2-40B4-BE49-F238E27FC236}">
                  <a16:creationId xmlns:a16="http://schemas.microsoft.com/office/drawing/2014/main" xmlns="" id="{8B54288D-0F34-4B20-8AEB-6595437832A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3" name="Rectangle 33">
              <a:extLst>
                <a:ext uri="{FF2B5EF4-FFF2-40B4-BE49-F238E27FC236}">
                  <a16:creationId xmlns:a16="http://schemas.microsoft.com/office/drawing/2014/main" xmlns="" id="{D7D9DADC-3A6B-4771-A1F8-CF5096B0677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4" name="Rectangle 34">
              <a:extLst>
                <a:ext uri="{FF2B5EF4-FFF2-40B4-BE49-F238E27FC236}">
                  <a16:creationId xmlns:a16="http://schemas.microsoft.com/office/drawing/2014/main" xmlns="" id="{1209C3AC-6844-45B0-ABE8-3DD1626FE86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10800000"/>
            <a:lstStyle/>
            <a:p>
              <a:pPr algn="ctr" eaLnBrk="1" hangingPunct="1">
                <a:defRPr/>
              </a:pPr>
              <a:endParaRPr lang="sr-Latn-RS" altLang="sr-Latn-R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75" name="Oval 35">
              <a:extLst>
                <a:ext uri="{FF2B5EF4-FFF2-40B4-BE49-F238E27FC236}">
                  <a16:creationId xmlns:a16="http://schemas.microsoft.com/office/drawing/2014/main" xmlns="" id="{94523EC3-E6D5-48B1-9521-C968EF8A188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76" name="Oval 36">
              <a:extLst>
                <a:ext uri="{FF2B5EF4-FFF2-40B4-BE49-F238E27FC236}">
                  <a16:creationId xmlns:a16="http://schemas.microsoft.com/office/drawing/2014/main" xmlns="" id="{1970AE23-6B78-4B4E-AE86-D843BD8E29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77" name="Oval 37">
              <a:extLst>
                <a:ext uri="{FF2B5EF4-FFF2-40B4-BE49-F238E27FC236}">
                  <a16:creationId xmlns:a16="http://schemas.microsoft.com/office/drawing/2014/main" xmlns="" id="{5800B16D-5AA1-4359-B06D-11B592649E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78" name="Oval 38">
              <a:extLst>
                <a:ext uri="{FF2B5EF4-FFF2-40B4-BE49-F238E27FC236}">
                  <a16:creationId xmlns:a16="http://schemas.microsoft.com/office/drawing/2014/main" xmlns="" id="{AD3628FE-09A5-49A6-B229-A946183E41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79" name="Oval 39">
              <a:extLst>
                <a:ext uri="{FF2B5EF4-FFF2-40B4-BE49-F238E27FC236}">
                  <a16:creationId xmlns:a16="http://schemas.microsoft.com/office/drawing/2014/main" xmlns="" id="{18F15296-21B4-40AF-8EC1-5576F51F47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0" name="Oval 40">
              <a:extLst>
                <a:ext uri="{FF2B5EF4-FFF2-40B4-BE49-F238E27FC236}">
                  <a16:creationId xmlns:a16="http://schemas.microsoft.com/office/drawing/2014/main" xmlns="" id="{E7B35614-D2D3-4ED6-BCB0-D575D0170D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1" name="Oval 41">
              <a:extLst>
                <a:ext uri="{FF2B5EF4-FFF2-40B4-BE49-F238E27FC236}">
                  <a16:creationId xmlns:a16="http://schemas.microsoft.com/office/drawing/2014/main" xmlns="" id="{F0859515-6FE2-49FE-A7A8-049A416741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2" name="Oval 42">
              <a:extLst>
                <a:ext uri="{FF2B5EF4-FFF2-40B4-BE49-F238E27FC236}">
                  <a16:creationId xmlns:a16="http://schemas.microsoft.com/office/drawing/2014/main" xmlns="" id="{03BE00A8-62F1-4E27-9AE2-AFFCC24F7AE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3" name="Oval 43">
              <a:extLst>
                <a:ext uri="{FF2B5EF4-FFF2-40B4-BE49-F238E27FC236}">
                  <a16:creationId xmlns:a16="http://schemas.microsoft.com/office/drawing/2014/main" xmlns="" id="{FDC3CBE6-6DFE-4062-BB25-7E0745B939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4" name="Oval 44">
              <a:extLst>
                <a:ext uri="{FF2B5EF4-FFF2-40B4-BE49-F238E27FC236}">
                  <a16:creationId xmlns:a16="http://schemas.microsoft.com/office/drawing/2014/main" xmlns="" id="{83FFB0D9-77BE-4071-B2AC-25EC1B0C1E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5" name="Oval 45">
              <a:extLst>
                <a:ext uri="{FF2B5EF4-FFF2-40B4-BE49-F238E27FC236}">
                  <a16:creationId xmlns:a16="http://schemas.microsoft.com/office/drawing/2014/main" xmlns="" id="{66137D65-F359-48AD-8003-6C772F3E77B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6" name="Oval 46">
              <a:extLst>
                <a:ext uri="{FF2B5EF4-FFF2-40B4-BE49-F238E27FC236}">
                  <a16:creationId xmlns:a16="http://schemas.microsoft.com/office/drawing/2014/main" xmlns="" id="{1965935F-2E24-4566-BB84-DEB7D01994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7" name="Oval 47">
              <a:extLst>
                <a:ext uri="{FF2B5EF4-FFF2-40B4-BE49-F238E27FC236}">
                  <a16:creationId xmlns:a16="http://schemas.microsoft.com/office/drawing/2014/main" xmlns="" id="{8A24BBBF-C466-4C52-80E1-94B557B0D78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8" name="Oval 48">
              <a:extLst>
                <a:ext uri="{FF2B5EF4-FFF2-40B4-BE49-F238E27FC236}">
                  <a16:creationId xmlns:a16="http://schemas.microsoft.com/office/drawing/2014/main" xmlns="" id="{06799841-ECC4-4409-8680-9D3D6CBE9DF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89" name="Oval 49">
              <a:extLst>
                <a:ext uri="{FF2B5EF4-FFF2-40B4-BE49-F238E27FC236}">
                  <a16:creationId xmlns:a16="http://schemas.microsoft.com/office/drawing/2014/main" xmlns="" id="{EC936EBA-43A5-48AB-A56F-3A730E2E586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0" name="Oval 50">
              <a:extLst>
                <a:ext uri="{FF2B5EF4-FFF2-40B4-BE49-F238E27FC236}">
                  <a16:creationId xmlns:a16="http://schemas.microsoft.com/office/drawing/2014/main" xmlns="" id="{302FE176-9B4B-4EE2-B3C5-8DFD38D80B8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1" name="Oval 51">
              <a:extLst>
                <a:ext uri="{FF2B5EF4-FFF2-40B4-BE49-F238E27FC236}">
                  <a16:creationId xmlns:a16="http://schemas.microsoft.com/office/drawing/2014/main" xmlns="" id="{B643EB03-BB96-4A5A-AAD2-92126A834A4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2" name="Oval 52">
              <a:extLst>
                <a:ext uri="{FF2B5EF4-FFF2-40B4-BE49-F238E27FC236}">
                  <a16:creationId xmlns:a16="http://schemas.microsoft.com/office/drawing/2014/main" xmlns="" id="{8F61A52F-08A1-41A3-9008-087FAF6968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3" name="Oval 53">
              <a:extLst>
                <a:ext uri="{FF2B5EF4-FFF2-40B4-BE49-F238E27FC236}">
                  <a16:creationId xmlns:a16="http://schemas.microsoft.com/office/drawing/2014/main" xmlns="" id="{52BBB3A3-F0CE-4BD5-AE70-17BD5665097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4" name="Oval 54">
              <a:extLst>
                <a:ext uri="{FF2B5EF4-FFF2-40B4-BE49-F238E27FC236}">
                  <a16:creationId xmlns:a16="http://schemas.microsoft.com/office/drawing/2014/main" xmlns="" id="{D890F120-90BC-4733-ACF0-6CA9B5D2BE5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5" name="Oval 55">
              <a:extLst>
                <a:ext uri="{FF2B5EF4-FFF2-40B4-BE49-F238E27FC236}">
                  <a16:creationId xmlns:a16="http://schemas.microsoft.com/office/drawing/2014/main" xmlns="" id="{6F1C813A-1442-4CCB-80C0-F83D93F6A5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6" name="Oval 56">
              <a:extLst>
                <a:ext uri="{FF2B5EF4-FFF2-40B4-BE49-F238E27FC236}">
                  <a16:creationId xmlns:a16="http://schemas.microsoft.com/office/drawing/2014/main" xmlns="" id="{515F50CF-E05D-450E-BD67-517C6877D9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7" name="Oval 57">
              <a:extLst>
                <a:ext uri="{FF2B5EF4-FFF2-40B4-BE49-F238E27FC236}">
                  <a16:creationId xmlns:a16="http://schemas.microsoft.com/office/drawing/2014/main" xmlns="" id="{69147EC2-EF73-4E5A-8666-9927BFB782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8" name="Oval 58">
              <a:extLst>
                <a:ext uri="{FF2B5EF4-FFF2-40B4-BE49-F238E27FC236}">
                  <a16:creationId xmlns:a16="http://schemas.microsoft.com/office/drawing/2014/main" xmlns="" id="{692126FC-EB50-43B5-9251-29C6883AF9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299" name="Oval 59">
              <a:extLst>
                <a:ext uri="{FF2B5EF4-FFF2-40B4-BE49-F238E27FC236}">
                  <a16:creationId xmlns:a16="http://schemas.microsoft.com/office/drawing/2014/main" xmlns="" id="{CFC6DB04-5BEE-48A6-AE06-9636C907DE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0" name="Oval 60">
              <a:extLst>
                <a:ext uri="{FF2B5EF4-FFF2-40B4-BE49-F238E27FC236}">
                  <a16:creationId xmlns:a16="http://schemas.microsoft.com/office/drawing/2014/main" xmlns="" id="{0B533CC2-CD31-46E1-84CC-93E575A0FB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1" name="Oval 61">
              <a:extLst>
                <a:ext uri="{FF2B5EF4-FFF2-40B4-BE49-F238E27FC236}">
                  <a16:creationId xmlns:a16="http://schemas.microsoft.com/office/drawing/2014/main" xmlns="" id="{CCCB7B4F-9F78-4606-817C-D31E042324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2" name="Oval 62">
              <a:extLst>
                <a:ext uri="{FF2B5EF4-FFF2-40B4-BE49-F238E27FC236}">
                  <a16:creationId xmlns:a16="http://schemas.microsoft.com/office/drawing/2014/main" xmlns="" id="{B699D83D-2387-4CBE-BD24-2352B0AB66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3" name="Oval 63">
              <a:extLst>
                <a:ext uri="{FF2B5EF4-FFF2-40B4-BE49-F238E27FC236}">
                  <a16:creationId xmlns:a16="http://schemas.microsoft.com/office/drawing/2014/main" xmlns="" id="{B54FC60B-26F7-433F-8D82-52FED96AC8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4" name="Oval 64">
              <a:extLst>
                <a:ext uri="{FF2B5EF4-FFF2-40B4-BE49-F238E27FC236}">
                  <a16:creationId xmlns:a16="http://schemas.microsoft.com/office/drawing/2014/main" xmlns="" id="{4097E9F7-1B0A-40B5-B748-55E3FBF1862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5" name="Oval 65">
              <a:extLst>
                <a:ext uri="{FF2B5EF4-FFF2-40B4-BE49-F238E27FC236}">
                  <a16:creationId xmlns:a16="http://schemas.microsoft.com/office/drawing/2014/main" xmlns="" id="{C3471A29-3B9E-4C8E-836D-FA991B4394B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6" name="Oval 66">
              <a:extLst>
                <a:ext uri="{FF2B5EF4-FFF2-40B4-BE49-F238E27FC236}">
                  <a16:creationId xmlns:a16="http://schemas.microsoft.com/office/drawing/2014/main" xmlns="" id="{D5E2D1FC-725D-44DE-BFD8-D0B70BF8F25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7" name="Oval 67">
              <a:extLst>
                <a:ext uri="{FF2B5EF4-FFF2-40B4-BE49-F238E27FC236}">
                  <a16:creationId xmlns:a16="http://schemas.microsoft.com/office/drawing/2014/main" xmlns="" id="{F66DE1F3-931B-4A13-AD8D-80786BD95CC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8" name="Oval 68">
              <a:extLst>
                <a:ext uri="{FF2B5EF4-FFF2-40B4-BE49-F238E27FC236}">
                  <a16:creationId xmlns:a16="http://schemas.microsoft.com/office/drawing/2014/main" xmlns="" id="{B99A42DD-356B-447B-A239-8A63FA3D56F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09" name="Oval 69">
              <a:extLst>
                <a:ext uri="{FF2B5EF4-FFF2-40B4-BE49-F238E27FC236}">
                  <a16:creationId xmlns:a16="http://schemas.microsoft.com/office/drawing/2014/main" xmlns="" id="{76EC3790-D016-41E6-8D24-527B37DF54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0" name="Oval 70">
              <a:extLst>
                <a:ext uri="{FF2B5EF4-FFF2-40B4-BE49-F238E27FC236}">
                  <a16:creationId xmlns:a16="http://schemas.microsoft.com/office/drawing/2014/main" xmlns="" id="{E7C1D647-F9B7-4B4E-B741-652BCB7119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1" name="Oval 71">
              <a:extLst>
                <a:ext uri="{FF2B5EF4-FFF2-40B4-BE49-F238E27FC236}">
                  <a16:creationId xmlns:a16="http://schemas.microsoft.com/office/drawing/2014/main" xmlns="" id="{9F1BFF13-24B1-490D-BF67-473ED2F223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2" name="Oval 72">
              <a:extLst>
                <a:ext uri="{FF2B5EF4-FFF2-40B4-BE49-F238E27FC236}">
                  <a16:creationId xmlns:a16="http://schemas.microsoft.com/office/drawing/2014/main" xmlns="" id="{3D57651E-66DC-48D3-9A7C-54A5EC1665A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3" name="Oval 73">
              <a:extLst>
                <a:ext uri="{FF2B5EF4-FFF2-40B4-BE49-F238E27FC236}">
                  <a16:creationId xmlns:a16="http://schemas.microsoft.com/office/drawing/2014/main" xmlns="" id="{E66BDC9A-DC54-4616-9864-666C695845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4" name="Oval 74">
              <a:extLst>
                <a:ext uri="{FF2B5EF4-FFF2-40B4-BE49-F238E27FC236}">
                  <a16:creationId xmlns:a16="http://schemas.microsoft.com/office/drawing/2014/main" xmlns="" id="{14966A8F-F4D7-4440-AB63-D493AFE3909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5" name="Oval 75">
              <a:extLst>
                <a:ext uri="{FF2B5EF4-FFF2-40B4-BE49-F238E27FC236}">
                  <a16:creationId xmlns:a16="http://schemas.microsoft.com/office/drawing/2014/main" xmlns="" id="{0897EF03-D993-4283-8BEA-E9C655898BA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6" name="Oval 76">
              <a:extLst>
                <a:ext uri="{FF2B5EF4-FFF2-40B4-BE49-F238E27FC236}">
                  <a16:creationId xmlns:a16="http://schemas.microsoft.com/office/drawing/2014/main" xmlns="" id="{571C1B9C-6118-478A-9452-B9FAD43A09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7" name="Oval 77">
              <a:extLst>
                <a:ext uri="{FF2B5EF4-FFF2-40B4-BE49-F238E27FC236}">
                  <a16:creationId xmlns:a16="http://schemas.microsoft.com/office/drawing/2014/main" xmlns="" id="{14F73BD7-23EF-448A-8049-DA3484B6841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8" name="Oval 78">
              <a:extLst>
                <a:ext uri="{FF2B5EF4-FFF2-40B4-BE49-F238E27FC236}">
                  <a16:creationId xmlns:a16="http://schemas.microsoft.com/office/drawing/2014/main" xmlns="" id="{E6CF4169-3D65-43A3-BBD4-B99C1FB9DF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19" name="Oval 79">
              <a:extLst>
                <a:ext uri="{FF2B5EF4-FFF2-40B4-BE49-F238E27FC236}">
                  <a16:creationId xmlns:a16="http://schemas.microsoft.com/office/drawing/2014/main" xmlns="" id="{E123F592-D9D4-424C-9771-2F505543872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0" name="Oval 80">
              <a:extLst>
                <a:ext uri="{FF2B5EF4-FFF2-40B4-BE49-F238E27FC236}">
                  <a16:creationId xmlns:a16="http://schemas.microsoft.com/office/drawing/2014/main" xmlns="" id="{AE1C6251-E2DC-4934-A649-37CD450B2B7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1" name="Oval 81">
              <a:extLst>
                <a:ext uri="{FF2B5EF4-FFF2-40B4-BE49-F238E27FC236}">
                  <a16:creationId xmlns:a16="http://schemas.microsoft.com/office/drawing/2014/main" xmlns="" id="{596C5C25-9481-4E0C-8227-4E6C99F08C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2" name="Oval 82">
              <a:extLst>
                <a:ext uri="{FF2B5EF4-FFF2-40B4-BE49-F238E27FC236}">
                  <a16:creationId xmlns:a16="http://schemas.microsoft.com/office/drawing/2014/main" xmlns="" id="{BB18CCE9-C851-4CAA-A8F0-3D655A7D007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3" name="Oval 83">
              <a:extLst>
                <a:ext uri="{FF2B5EF4-FFF2-40B4-BE49-F238E27FC236}">
                  <a16:creationId xmlns:a16="http://schemas.microsoft.com/office/drawing/2014/main" xmlns="" id="{40582A7D-E91D-4F6B-A1B7-877AD5270B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4" name="Oval 84">
              <a:extLst>
                <a:ext uri="{FF2B5EF4-FFF2-40B4-BE49-F238E27FC236}">
                  <a16:creationId xmlns:a16="http://schemas.microsoft.com/office/drawing/2014/main" xmlns="" id="{53FF32AE-0075-4E5B-A47D-51D2F67EA1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5" name="Oval 85">
              <a:extLst>
                <a:ext uri="{FF2B5EF4-FFF2-40B4-BE49-F238E27FC236}">
                  <a16:creationId xmlns:a16="http://schemas.microsoft.com/office/drawing/2014/main" xmlns="" id="{6FD6638C-AFA5-4F7E-8A31-F6D3F938388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6" name="Oval 86">
              <a:extLst>
                <a:ext uri="{FF2B5EF4-FFF2-40B4-BE49-F238E27FC236}">
                  <a16:creationId xmlns:a16="http://schemas.microsoft.com/office/drawing/2014/main" xmlns="" id="{C2ECB17C-0C51-4793-ACF0-DFB8D4341EE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7" name="Oval 87">
              <a:extLst>
                <a:ext uri="{FF2B5EF4-FFF2-40B4-BE49-F238E27FC236}">
                  <a16:creationId xmlns:a16="http://schemas.microsoft.com/office/drawing/2014/main" xmlns="" id="{1B5FC9FE-A47B-4E20-8407-670087F587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8" name="Oval 88">
              <a:extLst>
                <a:ext uri="{FF2B5EF4-FFF2-40B4-BE49-F238E27FC236}">
                  <a16:creationId xmlns:a16="http://schemas.microsoft.com/office/drawing/2014/main" xmlns="" id="{A78E2373-6AEA-4154-B308-D3B909C63C6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29" name="Oval 89">
              <a:extLst>
                <a:ext uri="{FF2B5EF4-FFF2-40B4-BE49-F238E27FC236}">
                  <a16:creationId xmlns:a16="http://schemas.microsoft.com/office/drawing/2014/main" xmlns="" id="{E7F45FAD-5F0A-4953-A498-D93FDDEF10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0" name="Oval 90">
              <a:extLst>
                <a:ext uri="{FF2B5EF4-FFF2-40B4-BE49-F238E27FC236}">
                  <a16:creationId xmlns:a16="http://schemas.microsoft.com/office/drawing/2014/main" xmlns="" id="{0251093A-62BA-4859-967C-801FEB37FC4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1" name="Oval 91">
              <a:extLst>
                <a:ext uri="{FF2B5EF4-FFF2-40B4-BE49-F238E27FC236}">
                  <a16:creationId xmlns:a16="http://schemas.microsoft.com/office/drawing/2014/main" xmlns="" id="{AEAA41E9-A67F-45EB-B786-767341585B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2" name="Oval 92">
              <a:extLst>
                <a:ext uri="{FF2B5EF4-FFF2-40B4-BE49-F238E27FC236}">
                  <a16:creationId xmlns:a16="http://schemas.microsoft.com/office/drawing/2014/main" xmlns="" id="{8AD6A952-D765-414A-9FD5-6ABB4822BF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3" name="Oval 93">
              <a:extLst>
                <a:ext uri="{FF2B5EF4-FFF2-40B4-BE49-F238E27FC236}">
                  <a16:creationId xmlns:a16="http://schemas.microsoft.com/office/drawing/2014/main" xmlns="" id="{21AE5C9F-019E-4A44-9BA9-E11F6D47D2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4" name="Oval 94">
              <a:extLst>
                <a:ext uri="{FF2B5EF4-FFF2-40B4-BE49-F238E27FC236}">
                  <a16:creationId xmlns:a16="http://schemas.microsoft.com/office/drawing/2014/main" xmlns="" id="{36968306-06CB-4B08-8E15-4F9469FD7C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5" name="Oval 95">
              <a:extLst>
                <a:ext uri="{FF2B5EF4-FFF2-40B4-BE49-F238E27FC236}">
                  <a16:creationId xmlns:a16="http://schemas.microsoft.com/office/drawing/2014/main" xmlns="" id="{046BB7C4-7302-4D09-876C-CD26D2D98E5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6" name="Oval 96">
              <a:extLst>
                <a:ext uri="{FF2B5EF4-FFF2-40B4-BE49-F238E27FC236}">
                  <a16:creationId xmlns:a16="http://schemas.microsoft.com/office/drawing/2014/main" xmlns="" id="{DA7CF55E-AFB5-4E36-AE63-E1763231E0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7" name="Oval 97">
              <a:extLst>
                <a:ext uri="{FF2B5EF4-FFF2-40B4-BE49-F238E27FC236}">
                  <a16:creationId xmlns:a16="http://schemas.microsoft.com/office/drawing/2014/main" xmlns="" id="{0DAD9C1F-4B17-4207-94B5-D2DA0F82785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8" name="Oval 98">
              <a:extLst>
                <a:ext uri="{FF2B5EF4-FFF2-40B4-BE49-F238E27FC236}">
                  <a16:creationId xmlns:a16="http://schemas.microsoft.com/office/drawing/2014/main" xmlns="" id="{4CCA31C6-8A7C-42D1-841F-9E808C4E187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39" name="Oval 99">
              <a:extLst>
                <a:ext uri="{FF2B5EF4-FFF2-40B4-BE49-F238E27FC236}">
                  <a16:creationId xmlns:a16="http://schemas.microsoft.com/office/drawing/2014/main" xmlns="" id="{4931A589-D0A8-4108-B94C-E29F4E9846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0" name="Oval 100">
              <a:extLst>
                <a:ext uri="{FF2B5EF4-FFF2-40B4-BE49-F238E27FC236}">
                  <a16:creationId xmlns:a16="http://schemas.microsoft.com/office/drawing/2014/main" xmlns="" id="{C3CD2FF0-6010-443A-8861-138D0BA1097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1" name="Oval 101">
              <a:extLst>
                <a:ext uri="{FF2B5EF4-FFF2-40B4-BE49-F238E27FC236}">
                  <a16:creationId xmlns:a16="http://schemas.microsoft.com/office/drawing/2014/main" xmlns="" id="{31C419E5-1571-4640-877E-4CAC12C5D7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2" name="Oval 102">
              <a:extLst>
                <a:ext uri="{FF2B5EF4-FFF2-40B4-BE49-F238E27FC236}">
                  <a16:creationId xmlns:a16="http://schemas.microsoft.com/office/drawing/2014/main" xmlns="" id="{41824E3F-152A-4CFB-A214-B8FCF2B600C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3" name="Oval 103">
              <a:extLst>
                <a:ext uri="{FF2B5EF4-FFF2-40B4-BE49-F238E27FC236}">
                  <a16:creationId xmlns:a16="http://schemas.microsoft.com/office/drawing/2014/main" xmlns="" id="{DC3A3500-5BAF-4188-822B-ED392696BD3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4" name="Oval 104">
              <a:extLst>
                <a:ext uri="{FF2B5EF4-FFF2-40B4-BE49-F238E27FC236}">
                  <a16:creationId xmlns:a16="http://schemas.microsoft.com/office/drawing/2014/main" xmlns="" id="{21D36F56-0F11-49CB-A5E6-AEFF5832465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5" name="Oval 105">
              <a:extLst>
                <a:ext uri="{FF2B5EF4-FFF2-40B4-BE49-F238E27FC236}">
                  <a16:creationId xmlns:a16="http://schemas.microsoft.com/office/drawing/2014/main" xmlns="" id="{5C3A1D79-4905-43B5-B130-A778793DAC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6" name="Oval 106">
              <a:extLst>
                <a:ext uri="{FF2B5EF4-FFF2-40B4-BE49-F238E27FC236}">
                  <a16:creationId xmlns:a16="http://schemas.microsoft.com/office/drawing/2014/main" xmlns="" id="{4A3E540B-8897-41D8-84B4-67E1DE84B72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7" name="Oval 107">
              <a:extLst>
                <a:ext uri="{FF2B5EF4-FFF2-40B4-BE49-F238E27FC236}">
                  <a16:creationId xmlns:a16="http://schemas.microsoft.com/office/drawing/2014/main" xmlns="" id="{8D727F24-C9FB-456F-9022-B209805764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8" name="Oval 108">
              <a:extLst>
                <a:ext uri="{FF2B5EF4-FFF2-40B4-BE49-F238E27FC236}">
                  <a16:creationId xmlns:a16="http://schemas.microsoft.com/office/drawing/2014/main" xmlns="" id="{37D9A9D5-A8A6-485B-85C3-6A8B36327A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49" name="Oval 109">
              <a:extLst>
                <a:ext uri="{FF2B5EF4-FFF2-40B4-BE49-F238E27FC236}">
                  <a16:creationId xmlns:a16="http://schemas.microsoft.com/office/drawing/2014/main" xmlns="" id="{1B1C998C-B1BD-4EF7-BEB6-383E0DD923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0" name="Oval 110">
              <a:extLst>
                <a:ext uri="{FF2B5EF4-FFF2-40B4-BE49-F238E27FC236}">
                  <a16:creationId xmlns:a16="http://schemas.microsoft.com/office/drawing/2014/main" xmlns="" id="{FC3C767B-8C00-4724-ABC1-D1571198662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1" name="Oval 111">
              <a:extLst>
                <a:ext uri="{FF2B5EF4-FFF2-40B4-BE49-F238E27FC236}">
                  <a16:creationId xmlns:a16="http://schemas.microsoft.com/office/drawing/2014/main" xmlns="" id="{BA94A09D-6313-463B-A2D5-68C91837BEC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2" name="Oval 112">
              <a:extLst>
                <a:ext uri="{FF2B5EF4-FFF2-40B4-BE49-F238E27FC236}">
                  <a16:creationId xmlns:a16="http://schemas.microsoft.com/office/drawing/2014/main" xmlns="" id="{0ABA1B22-870C-4FA8-9A3B-F31FD89BAAE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3" name="Oval 113">
              <a:extLst>
                <a:ext uri="{FF2B5EF4-FFF2-40B4-BE49-F238E27FC236}">
                  <a16:creationId xmlns:a16="http://schemas.microsoft.com/office/drawing/2014/main" xmlns="" id="{98B8BF63-91B9-4A6F-B5D2-EEC75CB9A26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4" name="Oval 114">
              <a:extLst>
                <a:ext uri="{FF2B5EF4-FFF2-40B4-BE49-F238E27FC236}">
                  <a16:creationId xmlns:a16="http://schemas.microsoft.com/office/drawing/2014/main" xmlns="" id="{EB93EEB8-3B90-4FF8-B976-0BEA86CEBD6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5" name="Oval 115">
              <a:extLst>
                <a:ext uri="{FF2B5EF4-FFF2-40B4-BE49-F238E27FC236}">
                  <a16:creationId xmlns:a16="http://schemas.microsoft.com/office/drawing/2014/main" xmlns="" id="{34F84452-F9B0-4D3B-974C-4A486B66884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6" name="Oval 116">
              <a:extLst>
                <a:ext uri="{FF2B5EF4-FFF2-40B4-BE49-F238E27FC236}">
                  <a16:creationId xmlns:a16="http://schemas.microsoft.com/office/drawing/2014/main" xmlns="" id="{38590729-AADF-4578-8EF9-58C4033F87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7" name="Oval 117">
              <a:extLst>
                <a:ext uri="{FF2B5EF4-FFF2-40B4-BE49-F238E27FC236}">
                  <a16:creationId xmlns:a16="http://schemas.microsoft.com/office/drawing/2014/main" xmlns="" id="{40460030-B817-4AE8-A54D-4B13DA4D061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8" name="Oval 118">
              <a:extLst>
                <a:ext uri="{FF2B5EF4-FFF2-40B4-BE49-F238E27FC236}">
                  <a16:creationId xmlns:a16="http://schemas.microsoft.com/office/drawing/2014/main" xmlns="" id="{B4D951C9-18D2-4D83-84AA-E7DF8C14A5A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59" name="Oval 119">
              <a:extLst>
                <a:ext uri="{FF2B5EF4-FFF2-40B4-BE49-F238E27FC236}">
                  <a16:creationId xmlns:a16="http://schemas.microsoft.com/office/drawing/2014/main" xmlns="" id="{83DC11AD-139D-42DF-ABE4-44D2D6273A9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0" name="Oval 120">
              <a:extLst>
                <a:ext uri="{FF2B5EF4-FFF2-40B4-BE49-F238E27FC236}">
                  <a16:creationId xmlns:a16="http://schemas.microsoft.com/office/drawing/2014/main" xmlns="" id="{8F64E695-025B-4733-83ED-E199E70DB6C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1" name="Oval 121">
              <a:extLst>
                <a:ext uri="{FF2B5EF4-FFF2-40B4-BE49-F238E27FC236}">
                  <a16:creationId xmlns:a16="http://schemas.microsoft.com/office/drawing/2014/main" xmlns="" id="{F078FC8B-1D68-495C-B089-66958F9F596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2" name="Oval 122">
              <a:extLst>
                <a:ext uri="{FF2B5EF4-FFF2-40B4-BE49-F238E27FC236}">
                  <a16:creationId xmlns:a16="http://schemas.microsoft.com/office/drawing/2014/main" xmlns="" id="{252FA5ED-06B9-49EB-879C-0E5C4D2C63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3" name="Oval 123">
              <a:extLst>
                <a:ext uri="{FF2B5EF4-FFF2-40B4-BE49-F238E27FC236}">
                  <a16:creationId xmlns:a16="http://schemas.microsoft.com/office/drawing/2014/main" xmlns="" id="{C6CACACE-7FE8-47EB-9ED2-3F24280CC9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4" name="Oval 124">
              <a:extLst>
                <a:ext uri="{FF2B5EF4-FFF2-40B4-BE49-F238E27FC236}">
                  <a16:creationId xmlns:a16="http://schemas.microsoft.com/office/drawing/2014/main" xmlns="" id="{7CBD960C-E744-4EE1-A666-2C1AF7E3B08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5" name="Oval 125">
              <a:extLst>
                <a:ext uri="{FF2B5EF4-FFF2-40B4-BE49-F238E27FC236}">
                  <a16:creationId xmlns:a16="http://schemas.microsoft.com/office/drawing/2014/main" xmlns="" id="{CC329E10-63D1-4676-97F7-1D237EA728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6" name="Oval 126">
              <a:extLst>
                <a:ext uri="{FF2B5EF4-FFF2-40B4-BE49-F238E27FC236}">
                  <a16:creationId xmlns:a16="http://schemas.microsoft.com/office/drawing/2014/main" xmlns="" id="{A4F0755B-CA45-430F-AA0D-207A3AB40F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7" name="Oval 127">
              <a:extLst>
                <a:ext uri="{FF2B5EF4-FFF2-40B4-BE49-F238E27FC236}">
                  <a16:creationId xmlns:a16="http://schemas.microsoft.com/office/drawing/2014/main" xmlns="" id="{B6A1F6DE-837B-4501-80D9-779BCE23B4F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8" name="Oval 128">
              <a:extLst>
                <a:ext uri="{FF2B5EF4-FFF2-40B4-BE49-F238E27FC236}">
                  <a16:creationId xmlns:a16="http://schemas.microsoft.com/office/drawing/2014/main" xmlns="" id="{E3E65589-23EB-4B45-BA1E-C6A77D0A35D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69" name="Oval 129">
              <a:extLst>
                <a:ext uri="{FF2B5EF4-FFF2-40B4-BE49-F238E27FC236}">
                  <a16:creationId xmlns:a16="http://schemas.microsoft.com/office/drawing/2014/main" xmlns="" id="{C1D15C3D-E49D-4960-876F-5B97C1AA202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0" name="Oval 130">
              <a:extLst>
                <a:ext uri="{FF2B5EF4-FFF2-40B4-BE49-F238E27FC236}">
                  <a16:creationId xmlns:a16="http://schemas.microsoft.com/office/drawing/2014/main" xmlns="" id="{AFF7A284-D8A9-4A5D-9A3F-946E2F0DE4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1" name="Oval 131">
              <a:extLst>
                <a:ext uri="{FF2B5EF4-FFF2-40B4-BE49-F238E27FC236}">
                  <a16:creationId xmlns:a16="http://schemas.microsoft.com/office/drawing/2014/main" xmlns="" id="{4ACA1E5E-0C73-4078-81DF-45496378818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2" name="Oval 132">
              <a:extLst>
                <a:ext uri="{FF2B5EF4-FFF2-40B4-BE49-F238E27FC236}">
                  <a16:creationId xmlns:a16="http://schemas.microsoft.com/office/drawing/2014/main" xmlns="" id="{78E4A126-8669-4A91-A2BD-1A89BE63F1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3" name="Oval 133">
              <a:extLst>
                <a:ext uri="{FF2B5EF4-FFF2-40B4-BE49-F238E27FC236}">
                  <a16:creationId xmlns:a16="http://schemas.microsoft.com/office/drawing/2014/main" xmlns="" id="{10FE9C77-12E2-4476-ADF6-A2BCA206AD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4" name="Oval 134">
              <a:extLst>
                <a:ext uri="{FF2B5EF4-FFF2-40B4-BE49-F238E27FC236}">
                  <a16:creationId xmlns:a16="http://schemas.microsoft.com/office/drawing/2014/main" xmlns="" id="{4E75EC3C-953D-4785-948E-87EF028879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5" name="Oval 135">
              <a:extLst>
                <a:ext uri="{FF2B5EF4-FFF2-40B4-BE49-F238E27FC236}">
                  <a16:creationId xmlns:a16="http://schemas.microsoft.com/office/drawing/2014/main" xmlns="" id="{D01BF935-6634-4A43-B423-91453BB5980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6" name="Oval 136">
              <a:extLst>
                <a:ext uri="{FF2B5EF4-FFF2-40B4-BE49-F238E27FC236}">
                  <a16:creationId xmlns:a16="http://schemas.microsoft.com/office/drawing/2014/main" xmlns="" id="{51D67DC0-3380-4180-AA55-C3F0AC07085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7" name="Oval 137">
              <a:extLst>
                <a:ext uri="{FF2B5EF4-FFF2-40B4-BE49-F238E27FC236}">
                  <a16:creationId xmlns:a16="http://schemas.microsoft.com/office/drawing/2014/main" xmlns="" id="{F47079EB-1EF6-4397-B29B-710C803F97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8" name="Oval 138">
              <a:extLst>
                <a:ext uri="{FF2B5EF4-FFF2-40B4-BE49-F238E27FC236}">
                  <a16:creationId xmlns:a16="http://schemas.microsoft.com/office/drawing/2014/main" xmlns="" id="{A60191B4-77F8-40E2-99BD-36E29C35BE1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79" name="Oval 139">
              <a:extLst>
                <a:ext uri="{FF2B5EF4-FFF2-40B4-BE49-F238E27FC236}">
                  <a16:creationId xmlns:a16="http://schemas.microsoft.com/office/drawing/2014/main" xmlns="" id="{FDAAB9D4-44D5-480F-9911-99BE10E53F7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0" name="Oval 140">
              <a:extLst>
                <a:ext uri="{FF2B5EF4-FFF2-40B4-BE49-F238E27FC236}">
                  <a16:creationId xmlns:a16="http://schemas.microsoft.com/office/drawing/2014/main" xmlns="" id="{45F8EB4E-CBA3-49CC-990D-3E8953B2759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1" name="Oval 141">
              <a:extLst>
                <a:ext uri="{FF2B5EF4-FFF2-40B4-BE49-F238E27FC236}">
                  <a16:creationId xmlns:a16="http://schemas.microsoft.com/office/drawing/2014/main" xmlns="" id="{08160C2F-5C60-4219-A772-A3F1207F90C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2" name="Oval 142">
              <a:extLst>
                <a:ext uri="{FF2B5EF4-FFF2-40B4-BE49-F238E27FC236}">
                  <a16:creationId xmlns:a16="http://schemas.microsoft.com/office/drawing/2014/main" xmlns="" id="{32984C76-C163-4FDF-9E52-F407BD01720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3" name="Oval 143">
              <a:extLst>
                <a:ext uri="{FF2B5EF4-FFF2-40B4-BE49-F238E27FC236}">
                  <a16:creationId xmlns:a16="http://schemas.microsoft.com/office/drawing/2014/main" xmlns="" id="{40222545-26D1-4663-A698-1E385CA80E5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4" name="Oval 144">
              <a:extLst>
                <a:ext uri="{FF2B5EF4-FFF2-40B4-BE49-F238E27FC236}">
                  <a16:creationId xmlns:a16="http://schemas.microsoft.com/office/drawing/2014/main" xmlns="" id="{E9950A6F-B4DD-446C-92DD-3CA256DA99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5" name="Oval 145">
              <a:extLst>
                <a:ext uri="{FF2B5EF4-FFF2-40B4-BE49-F238E27FC236}">
                  <a16:creationId xmlns:a16="http://schemas.microsoft.com/office/drawing/2014/main" xmlns="" id="{C68F631D-4D49-46DF-B277-F8C8E9E3CA7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6" name="Oval 146">
              <a:extLst>
                <a:ext uri="{FF2B5EF4-FFF2-40B4-BE49-F238E27FC236}">
                  <a16:creationId xmlns:a16="http://schemas.microsoft.com/office/drawing/2014/main" xmlns="" id="{9A0C42BB-9D2B-4F85-9EDA-5B478C98E0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7" name="Oval 147">
              <a:extLst>
                <a:ext uri="{FF2B5EF4-FFF2-40B4-BE49-F238E27FC236}">
                  <a16:creationId xmlns:a16="http://schemas.microsoft.com/office/drawing/2014/main" xmlns="" id="{CE4DF8DA-5873-471B-BA91-E1662F86915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8" name="Oval 148">
              <a:extLst>
                <a:ext uri="{FF2B5EF4-FFF2-40B4-BE49-F238E27FC236}">
                  <a16:creationId xmlns:a16="http://schemas.microsoft.com/office/drawing/2014/main" xmlns="" id="{1F124AAA-E015-4718-AF83-815D5299E4C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89" name="Oval 149">
              <a:extLst>
                <a:ext uri="{FF2B5EF4-FFF2-40B4-BE49-F238E27FC236}">
                  <a16:creationId xmlns:a16="http://schemas.microsoft.com/office/drawing/2014/main" xmlns="" id="{6A7E72E3-D67C-4051-AA54-744358A5F7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0" name="Oval 150">
              <a:extLst>
                <a:ext uri="{FF2B5EF4-FFF2-40B4-BE49-F238E27FC236}">
                  <a16:creationId xmlns:a16="http://schemas.microsoft.com/office/drawing/2014/main" xmlns="" id="{32C9D02A-BE20-43A8-8E65-CD6DD3E393A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1" name="Oval 151">
              <a:extLst>
                <a:ext uri="{FF2B5EF4-FFF2-40B4-BE49-F238E27FC236}">
                  <a16:creationId xmlns:a16="http://schemas.microsoft.com/office/drawing/2014/main" xmlns="" id="{0962336F-1104-4EEA-A73E-6BC36417A77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2" name="Oval 152">
              <a:extLst>
                <a:ext uri="{FF2B5EF4-FFF2-40B4-BE49-F238E27FC236}">
                  <a16:creationId xmlns:a16="http://schemas.microsoft.com/office/drawing/2014/main" xmlns="" id="{FA843D96-6250-4389-91A0-9F1CCA3950C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3" name="Oval 153">
              <a:extLst>
                <a:ext uri="{FF2B5EF4-FFF2-40B4-BE49-F238E27FC236}">
                  <a16:creationId xmlns:a16="http://schemas.microsoft.com/office/drawing/2014/main" xmlns="" id="{F5DE0B09-1731-45CA-842B-B1E88DD45C1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4" name="Oval 154">
              <a:extLst>
                <a:ext uri="{FF2B5EF4-FFF2-40B4-BE49-F238E27FC236}">
                  <a16:creationId xmlns:a16="http://schemas.microsoft.com/office/drawing/2014/main" xmlns="" id="{5FA43B0B-D43D-4BDA-8BD8-DE868209669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5" name="Oval 155">
              <a:extLst>
                <a:ext uri="{FF2B5EF4-FFF2-40B4-BE49-F238E27FC236}">
                  <a16:creationId xmlns:a16="http://schemas.microsoft.com/office/drawing/2014/main" xmlns="" id="{815E4C12-451E-4806-9444-378FCC1B7E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6" name="Oval 156">
              <a:extLst>
                <a:ext uri="{FF2B5EF4-FFF2-40B4-BE49-F238E27FC236}">
                  <a16:creationId xmlns:a16="http://schemas.microsoft.com/office/drawing/2014/main" xmlns="" id="{76C24A4A-3070-489C-B70A-7595468B19A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7" name="Oval 157">
              <a:extLst>
                <a:ext uri="{FF2B5EF4-FFF2-40B4-BE49-F238E27FC236}">
                  <a16:creationId xmlns:a16="http://schemas.microsoft.com/office/drawing/2014/main" xmlns="" id="{72356F34-7E94-4B9C-8F35-2DD5C2D2A59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8" name="Oval 158">
              <a:extLst>
                <a:ext uri="{FF2B5EF4-FFF2-40B4-BE49-F238E27FC236}">
                  <a16:creationId xmlns:a16="http://schemas.microsoft.com/office/drawing/2014/main" xmlns="" id="{E05AC716-97AA-4123-A688-F7EFC53184E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399" name="Oval 159">
              <a:extLst>
                <a:ext uri="{FF2B5EF4-FFF2-40B4-BE49-F238E27FC236}">
                  <a16:creationId xmlns:a16="http://schemas.microsoft.com/office/drawing/2014/main" xmlns="" id="{EACD3ACF-7137-4BBD-8D11-3DC725A7110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0" name="Oval 160">
              <a:extLst>
                <a:ext uri="{FF2B5EF4-FFF2-40B4-BE49-F238E27FC236}">
                  <a16:creationId xmlns:a16="http://schemas.microsoft.com/office/drawing/2014/main" xmlns="" id="{7EE3BDC7-9331-40AD-BF4F-66A2F2A8953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1" name="Oval 161">
              <a:extLst>
                <a:ext uri="{FF2B5EF4-FFF2-40B4-BE49-F238E27FC236}">
                  <a16:creationId xmlns:a16="http://schemas.microsoft.com/office/drawing/2014/main" xmlns="" id="{F9AE78ED-0AE3-4DF2-A537-DEA0A5FE37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2" name="Oval 162">
              <a:extLst>
                <a:ext uri="{FF2B5EF4-FFF2-40B4-BE49-F238E27FC236}">
                  <a16:creationId xmlns:a16="http://schemas.microsoft.com/office/drawing/2014/main" xmlns="" id="{0AC10D51-622E-419C-9FD8-F52C287691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3" name="Oval 163">
              <a:extLst>
                <a:ext uri="{FF2B5EF4-FFF2-40B4-BE49-F238E27FC236}">
                  <a16:creationId xmlns:a16="http://schemas.microsoft.com/office/drawing/2014/main" xmlns="" id="{50EA6015-2396-42D3-8698-5D00803FD2E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4" name="Oval 164">
              <a:extLst>
                <a:ext uri="{FF2B5EF4-FFF2-40B4-BE49-F238E27FC236}">
                  <a16:creationId xmlns:a16="http://schemas.microsoft.com/office/drawing/2014/main" xmlns="" id="{1DD05AEE-342F-4721-8A7E-A725622A0B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5" name="Oval 165">
              <a:extLst>
                <a:ext uri="{FF2B5EF4-FFF2-40B4-BE49-F238E27FC236}">
                  <a16:creationId xmlns:a16="http://schemas.microsoft.com/office/drawing/2014/main" xmlns="" id="{1B469F6A-D5A1-4926-9DD5-D8E2E41D90D3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6" name="Oval 166">
              <a:extLst>
                <a:ext uri="{FF2B5EF4-FFF2-40B4-BE49-F238E27FC236}">
                  <a16:creationId xmlns:a16="http://schemas.microsoft.com/office/drawing/2014/main" xmlns="" id="{C342370D-9536-4808-BEB8-FAC7BC245FF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7" name="Oval 167">
              <a:extLst>
                <a:ext uri="{FF2B5EF4-FFF2-40B4-BE49-F238E27FC236}">
                  <a16:creationId xmlns:a16="http://schemas.microsoft.com/office/drawing/2014/main" xmlns="" id="{F4CDA438-0A76-42D6-9C3E-FA3C13CAD7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8" name="Oval 168">
              <a:extLst>
                <a:ext uri="{FF2B5EF4-FFF2-40B4-BE49-F238E27FC236}">
                  <a16:creationId xmlns:a16="http://schemas.microsoft.com/office/drawing/2014/main" xmlns="" id="{6562398E-EB2F-4F93-A70A-E8ADAC642D8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09" name="Oval 169">
              <a:extLst>
                <a:ext uri="{FF2B5EF4-FFF2-40B4-BE49-F238E27FC236}">
                  <a16:creationId xmlns:a16="http://schemas.microsoft.com/office/drawing/2014/main" xmlns="" id="{CB4B85A0-1059-4A38-9715-3477CAFA000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0" name="Oval 170">
              <a:extLst>
                <a:ext uri="{FF2B5EF4-FFF2-40B4-BE49-F238E27FC236}">
                  <a16:creationId xmlns:a16="http://schemas.microsoft.com/office/drawing/2014/main" xmlns="" id="{A5B1DFED-7549-4CD2-BF59-BE01A7536F2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1" name="Oval 171">
              <a:extLst>
                <a:ext uri="{FF2B5EF4-FFF2-40B4-BE49-F238E27FC236}">
                  <a16:creationId xmlns:a16="http://schemas.microsoft.com/office/drawing/2014/main" xmlns="" id="{B985CDC8-EE23-479B-A05F-444B2C101DC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2" name="Oval 172">
              <a:extLst>
                <a:ext uri="{FF2B5EF4-FFF2-40B4-BE49-F238E27FC236}">
                  <a16:creationId xmlns:a16="http://schemas.microsoft.com/office/drawing/2014/main" xmlns="" id="{39F734EA-AF5E-476B-A0A8-F932A83C460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3" name="Oval 173">
              <a:extLst>
                <a:ext uri="{FF2B5EF4-FFF2-40B4-BE49-F238E27FC236}">
                  <a16:creationId xmlns:a16="http://schemas.microsoft.com/office/drawing/2014/main" xmlns="" id="{D39BD34F-634D-4CE6-9E62-A36CF4893F2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4" name="Oval 174">
              <a:extLst>
                <a:ext uri="{FF2B5EF4-FFF2-40B4-BE49-F238E27FC236}">
                  <a16:creationId xmlns:a16="http://schemas.microsoft.com/office/drawing/2014/main" xmlns="" id="{A1073D30-19A9-44ED-A0CC-DDFEBFE6DE3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5" name="Oval 175">
              <a:extLst>
                <a:ext uri="{FF2B5EF4-FFF2-40B4-BE49-F238E27FC236}">
                  <a16:creationId xmlns:a16="http://schemas.microsoft.com/office/drawing/2014/main" xmlns="" id="{36C5268A-E321-4220-98A2-D568AC7B8EC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6" name="Oval 176">
              <a:extLst>
                <a:ext uri="{FF2B5EF4-FFF2-40B4-BE49-F238E27FC236}">
                  <a16:creationId xmlns:a16="http://schemas.microsoft.com/office/drawing/2014/main" xmlns="" id="{999402F0-2328-4452-BB30-37A2CA86B9B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7" name="Oval 177">
              <a:extLst>
                <a:ext uri="{FF2B5EF4-FFF2-40B4-BE49-F238E27FC236}">
                  <a16:creationId xmlns:a16="http://schemas.microsoft.com/office/drawing/2014/main" xmlns="" id="{3F755CDD-617A-4883-A0F4-3F02D5CBE1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8" name="Oval 178">
              <a:extLst>
                <a:ext uri="{FF2B5EF4-FFF2-40B4-BE49-F238E27FC236}">
                  <a16:creationId xmlns:a16="http://schemas.microsoft.com/office/drawing/2014/main" xmlns="" id="{B3CD77BD-E012-430B-BF7B-4B503F64EA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19" name="Oval 179">
              <a:extLst>
                <a:ext uri="{FF2B5EF4-FFF2-40B4-BE49-F238E27FC236}">
                  <a16:creationId xmlns:a16="http://schemas.microsoft.com/office/drawing/2014/main" xmlns="" id="{79BDF6DB-4D6F-4A96-B625-4C7A59AA311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0" name="Oval 180">
              <a:extLst>
                <a:ext uri="{FF2B5EF4-FFF2-40B4-BE49-F238E27FC236}">
                  <a16:creationId xmlns:a16="http://schemas.microsoft.com/office/drawing/2014/main" xmlns="" id="{69675ABE-68A3-4130-AE95-74D2478F229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1" name="Oval 181">
              <a:extLst>
                <a:ext uri="{FF2B5EF4-FFF2-40B4-BE49-F238E27FC236}">
                  <a16:creationId xmlns:a16="http://schemas.microsoft.com/office/drawing/2014/main" xmlns="" id="{FE9177FF-A213-4BA0-B67A-F300627E994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2" name="Oval 182">
              <a:extLst>
                <a:ext uri="{FF2B5EF4-FFF2-40B4-BE49-F238E27FC236}">
                  <a16:creationId xmlns:a16="http://schemas.microsoft.com/office/drawing/2014/main" xmlns="" id="{417CB869-DEE3-4146-996D-48B7EEA3C6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3" name="Oval 183">
              <a:extLst>
                <a:ext uri="{FF2B5EF4-FFF2-40B4-BE49-F238E27FC236}">
                  <a16:creationId xmlns:a16="http://schemas.microsoft.com/office/drawing/2014/main" xmlns="" id="{56149CDF-D394-4FD1-BC45-6498A487D42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4" name="Oval 184">
              <a:extLst>
                <a:ext uri="{FF2B5EF4-FFF2-40B4-BE49-F238E27FC236}">
                  <a16:creationId xmlns:a16="http://schemas.microsoft.com/office/drawing/2014/main" xmlns="" id="{D6A43F4A-89A0-47A6-AFAE-E0B712FDE4C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5" name="Oval 185">
              <a:extLst>
                <a:ext uri="{FF2B5EF4-FFF2-40B4-BE49-F238E27FC236}">
                  <a16:creationId xmlns:a16="http://schemas.microsoft.com/office/drawing/2014/main" xmlns="" id="{EFB32261-B8EA-4747-ACF0-8D24C27EFC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6" name="Oval 186">
              <a:extLst>
                <a:ext uri="{FF2B5EF4-FFF2-40B4-BE49-F238E27FC236}">
                  <a16:creationId xmlns:a16="http://schemas.microsoft.com/office/drawing/2014/main" xmlns="" id="{68A95BB7-962C-41FA-A0FA-46BBCFF0737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7" name="Oval 187">
              <a:extLst>
                <a:ext uri="{FF2B5EF4-FFF2-40B4-BE49-F238E27FC236}">
                  <a16:creationId xmlns:a16="http://schemas.microsoft.com/office/drawing/2014/main" xmlns="" id="{A59445F8-FD1D-490D-848E-D92DE5B68DA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8" name="Oval 188">
              <a:extLst>
                <a:ext uri="{FF2B5EF4-FFF2-40B4-BE49-F238E27FC236}">
                  <a16:creationId xmlns:a16="http://schemas.microsoft.com/office/drawing/2014/main" xmlns="" id="{84B13B2C-B38A-4F6E-B2A9-1F2BF7F2DAA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29" name="Oval 189">
              <a:extLst>
                <a:ext uri="{FF2B5EF4-FFF2-40B4-BE49-F238E27FC236}">
                  <a16:creationId xmlns:a16="http://schemas.microsoft.com/office/drawing/2014/main" xmlns="" id="{1AFB8939-D01A-4EA1-BCEE-426CF02AE51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0" name="Oval 190">
              <a:extLst>
                <a:ext uri="{FF2B5EF4-FFF2-40B4-BE49-F238E27FC236}">
                  <a16:creationId xmlns:a16="http://schemas.microsoft.com/office/drawing/2014/main" xmlns="" id="{5261872A-5216-4EDE-9FF9-1AEAF614604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1" name="Oval 191">
              <a:extLst>
                <a:ext uri="{FF2B5EF4-FFF2-40B4-BE49-F238E27FC236}">
                  <a16:creationId xmlns:a16="http://schemas.microsoft.com/office/drawing/2014/main" xmlns="" id="{4C24F6F2-7AB6-432D-AD42-B3D25F43A42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2" name="Oval 192">
              <a:extLst>
                <a:ext uri="{FF2B5EF4-FFF2-40B4-BE49-F238E27FC236}">
                  <a16:creationId xmlns:a16="http://schemas.microsoft.com/office/drawing/2014/main" xmlns="" id="{35847207-12EC-4F52-99F1-EB3E7C173C2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3" name="Oval 193">
              <a:extLst>
                <a:ext uri="{FF2B5EF4-FFF2-40B4-BE49-F238E27FC236}">
                  <a16:creationId xmlns:a16="http://schemas.microsoft.com/office/drawing/2014/main" xmlns="" id="{270BB465-43DD-4D63-BB1E-D258D5AE61C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4" name="Oval 194">
              <a:extLst>
                <a:ext uri="{FF2B5EF4-FFF2-40B4-BE49-F238E27FC236}">
                  <a16:creationId xmlns:a16="http://schemas.microsoft.com/office/drawing/2014/main" xmlns="" id="{DE38D943-0A59-40BA-BA13-1DA49BBA8FA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5" name="Oval 195">
              <a:extLst>
                <a:ext uri="{FF2B5EF4-FFF2-40B4-BE49-F238E27FC236}">
                  <a16:creationId xmlns:a16="http://schemas.microsoft.com/office/drawing/2014/main" xmlns="" id="{F1967E2F-6654-441E-A8CE-D6514BC111F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6" name="Oval 196">
              <a:extLst>
                <a:ext uri="{FF2B5EF4-FFF2-40B4-BE49-F238E27FC236}">
                  <a16:creationId xmlns:a16="http://schemas.microsoft.com/office/drawing/2014/main" xmlns="" id="{7054AF94-73BB-4ADA-985C-1257728D782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7" name="Oval 197">
              <a:extLst>
                <a:ext uri="{FF2B5EF4-FFF2-40B4-BE49-F238E27FC236}">
                  <a16:creationId xmlns:a16="http://schemas.microsoft.com/office/drawing/2014/main" xmlns="" id="{42B69D4B-3A74-4B0A-AD23-1447FA82238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8" name="Oval 198">
              <a:extLst>
                <a:ext uri="{FF2B5EF4-FFF2-40B4-BE49-F238E27FC236}">
                  <a16:creationId xmlns:a16="http://schemas.microsoft.com/office/drawing/2014/main" xmlns="" id="{E4049774-79AA-44A2-8FDB-FB8A9A61C69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39" name="Oval 199">
              <a:extLst>
                <a:ext uri="{FF2B5EF4-FFF2-40B4-BE49-F238E27FC236}">
                  <a16:creationId xmlns:a16="http://schemas.microsoft.com/office/drawing/2014/main" xmlns="" id="{2A1E2F7D-BC58-4CC7-BEA7-AD8FDC68443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0" name="Oval 200">
              <a:extLst>
                <a:ext uri="{FF2B5EF4-FFF2-40B4-BE49-F238E27FC236}">
                  <a16:creationId xmlns:a16="http://schemas.microsoft.com/office/drawing/2014/main" xmlns="" id="{6217EEE9-A798-4F50-84DC-74B5857C335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1" name="Oval 201">
              <a:extLst>
                <a:ext uri="{FF2B5EF4-FFF2-40B4-BE49-F238E27FC236}">
                  <a16:creationId xmlns:a16="http://schemas.microsoft.com/office/drawing/2014/main" xmlns="" id="{1CE73862-7D2E-4D45-B78D-879719214A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2" name="Oval 202">
              <a:extLst>
                <a:ext uri="{FF2B5EF4-FFF2-40B4-BE49-F238E27FC236}">
                  <a16:creationId xmlns:a16="http://schemas.microsoft.com/office/drawing/2014/main" xmlns="" id="{ED52527F-C123-4987-A7C6-6879E3EE487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3" name="Oval 203">
              <a:extLst>
                <a:ext uri="{FF2B5EF4-FFF2-40B4-BE49-F238E27FC236}">
                  <a16:creationId xmlns:a16="http://schemas.microsoft.com/office/drawing/2014/main" xmlns="" id="{EB9E35B8-5D4E-4C46-8443-7205E2263D1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4" name="Oval 204">
              <a:extLst>
                <a:ext uri="{FF2B5EF4-FFF2-40B4-BE49-F238E27FC236}">
                  <a16:creationId xmlns:a16="http://schemas.microsoft.com/office/drawing/2014/main" xmlns="" id="{42F932A6-1959-4EF2-8C21-4C968FDB019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5" name="Oval 205">
              <a:extLst>
                <a:ext uri="{FF2B5EF4-FFF2-40B4-BE49-F238E27FC236}">
                  <a16:creationId xmlns:a16="http://schemas.microsoft.com/office/drawing/2014/main" xmlns="" id="{1BD67ED2-2294-445F-A19F-399C141747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6" name="Oval 206">
              <a:extLst>
                <a:ext uri="{FF2B5EF4-FFF2-40B4-BE49-F238E27FC236}">
                  <a16:creationId xmlns:a16="http://schemas.microsoft.com/office/drawing/2014/main" xmlns="" id="{DCB17BDD-16DC-485E-9544-1AAC320A701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7" name="Oval 207">
              <a:extLst>
                <a:ext uri="{FF2B5EF4-FFF2-40B4-BE49-F238E27FC236}">
                  <a16:creationId xmlns:a16="http://schemas.microsoft.com/office/drawing/2014/main" xmlns="" id="{D10F7F8F-9C0B-4390-BFE8-ADA2B5F94E3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8" name="Oval 208">
              <a:extLst>
                <a:ext uri="{FF2B5EF4-FFF2-40B4-BE49-F238E27FC236}">
                  <a16:creationId xmlns:a16="http://schemas.microsoft.com/office/drawing/2014/main" xmlns="" id="{BBAEF027-7338-456E-BF94-91BABE8DEE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49" name="Oval 209">
              <a:extLst>
                <a:ext uri="{FF2B5EF4-FFF2-40B4-BE49-F238E27FC236}">
                  <a16:creationId xmlns:a16="http://schemas.microsoft.com/office/drawing/2014/main" xmlns="" id="{44C8F0CB-E1B5-4C64-A802-84CC52EF5E9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50" name="Oval 210">
              <a:extLst>
                <a:ext uri="{FF2B5EF4-FFF2-40B4-BE49-F238E27FC236}">
                  <a16:creationId xmlns:a16="http://schemas.microsoft.com/office/drawing/2014/main" xmlns="" id="{39E58433-5F39-4813-9DFE-D2007591CBD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51" name="Oval 211">
              <a:extLst>
                <a:ext uri="{FF2B5EF4-FFF2-40B4-BE49-F238E27FC236}">
                  <a16:creationId xmlns:a16="http://schemas.microsoft.com/office/drawing/2014/main" xmlns="" id="{4A049947-4947-45F4-81CF-51F0533C77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52" name="Oval 212">
              <a:extLst>
                <a:ext uri="{FF2B5EF4-FFF2-40B4-BE49-F238E27FC236}">
                  <a16:creationId xmlns:a16="http://schemas.microsoft.com/office/drawing/2014/main" xmlns="" id="{E4A76095-3CDB-4A9F-A75C-2178E20413F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53" name="Oval 213">
              <a:extLst>
                <a:ext uri="{FF2B5EF4-FFF2-40B4-BE49-F238E27FC236}">
                  <a16:creationId xmlns:a16="http://schemas.microsoft.com/office/drawing/2014/main" xmlns="" id="{47B8B7AB-96D2-4508-9332-897D7157C0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54" name="Oval 214">
              <a:extLst>
                <a:ext uri="{FF2B5EF4-FFF2-40B4-BE49-F238E27FC236}">
                  <a16:creationId xmlns:a16="http://schemas.microsoft.com/office/drawing/2014/main" xmlns="" id="{4E6510B3-148D-49AE-9657-FCE4D9022AF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55" name="Oval 215">
              <a:extLst>
                <a:ext uri="{FF2B5EF4-FFF2-40B4-BE49-F238E27FC236}">
                  <a16:creationId xmlns:a16="http://schemas.microsoft.com/office/drawing/2014/main" xmlns="" id="{62B4FFF2-DDC8-4420-B941-12BE01D6FD7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56" name="Oval 216">
              <a:extLst>
                <a:ext uri="{FF2B5EF4-FFF2-40B4-BE49-F238E27FC236}">
                  <a16:creationId xmlns:a16="http://schemas.microsoft.com/office/drawing/2014/main" xmlns="" id="{6B453C39-EF22-4684-B4C6-456341E6737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  <p:sp>
          <p:nvSpPr>
            <p:cNvPr id="10457" name="Oval 217">
              <a:extLst>
                <a:ext uri="{FF2B5EF4-FFF2-40B4-BE49-F238E27FC236}">
                  <a16:creationId xmlns:a16="http://schemas.microsoft.com/office/drawing/2014/main" xmlns="" id="{3EDD6A8C-9EA9-4472-8C26-36422ACA951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hlink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r-Latn-RS"/>
            </a:p>
          </p:txBody>
        </p:sp>
      </p:grpSp>
      <p:sp>
        <p:nvSpPr>
          <p:cNvPr id="10458" name="Rectangle 218">
            <a:extLst>
              <a:ext uri="{FF2B5EF4-FFF2-40B4-BE49-F238E27FC236}">
                <a16:creationId xmlns:a16="http://schemas.microsoft.com/office/drawing/2014/main" xmlns="" id="{D16361D6-D608-45B5-A66F-7BEBEB3CEF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B134634-3A2E-4B63-A916-01624BC54D51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  <p:sp>
        <p:nvSpPr>
          <p:cNvPr id="10459" name="Rectangle 219">
            <a:extLst>
              <a:ext uri="{FF2B5EF4-FFF2-40B4-BE49-F238E27FC236}">
                <a16:creationId xmlns:a16="http://schemas.microsoft.com/office/drawing/2014/main" xmlns="" id="{C40ACDA3-2579-4A59-8639-F83FA8E62AF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10460" name="Rectangle 220">
            <a:extLst>
              <a:ext uri="{FF2B5EF4-FFF2-40B4-BE49-F238E27FC236}">
                <a16:creationId xmlns:a16="http://schemas.microsoft.com/office/drawing/2014/main" xmlns="" id="{A6ACB4A1-E209-4A66-A773-FEDC88AB0FC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10461" name="Rectangle 221">
            <a:extLst>
              <a:ext uri="{FF2B5EF4-FFF2-40B4-BE49-F238E27FC236}">
                <a16:creationId xmlns:a16="http://schemas.microsoft.com/office/drawing/2014/main" xmlns="" id="{9B9B7942-C160-4BAA-8EDE-55CC58C05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sr-Latn-RS"/>
              <a:t>Click to edit Master text styles</a:t>
            </a:r>
          </a:p>
          <a:p>
            <a:pPr lvl="1"/>
            <a:r>
              <a:rPr lang="sr-Latn-CS" altLang="sr-Latn-RS"/>
              <a:t>Second level</a:t>
            </a:r>
          </a:p>
          <a:p>
            <a:pPr lvl="2"/>
            <a:r>
              <a:rPr lang="sr-Latn-CS" altLang="sr-Latn-RS"/>
              <a:t>Third level</a:t>
            </a:r>
          </a:p>
          <a:p>
            <a:pPr lvl="3"/>
            <a:r>
              <a:rPr lang="sr-Latn-CS" altLang="sr-Latn-RS"/>
              <a:t>Fourth level</a:t>
            </a:r>
          </a:p>
          <a:p>
            <a:pPr lvl="4"/>
            <a:r>
              <a:rPr lang="sr-Latn-CS" altLang="sr-Latn-RS"/>
              <a:t>Fifth level</a:t>
            </a:r>
          </a:p>
        </p:txBody>
      </p:sp>
      <p:sp>
        <p:nvSpPr>
          <p:cNvPr id="10462" name="Rectangle 222">
            <a:extLst>
              <a:ext uri="{FF2B5EF4-FFF2-40B4-BE49-F238E27FC236}">
                <a16:creationId xmlns:a16="http://schemas.microsoft.com/office/drawing/2014/main" xmlns="" id="{D64D4AEF-754D-4B87-BB99-2BEF03455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sr-Latn-R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DDD5F5B2-7F7E-4FE6-A49A-E1F2BAF00B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BA" altLang="sr-Latn-RS" sz="4800" dirty="0">
                <a:solidFill>
                  <a:schemeClr val="tx1"/>
                </a:solidFill>
              </a:rPr>
              <a:t>ПРИЧА О МИЛОСТИВОМ САМАРЈАНИНУ</a:t>
            </a:r>
            <a:endParaRPr lang="sr-Latn-CS" altLang="sr-Latn-RS" sz="4800" dirty="0">
              <a:solidFill>
                <a:schemeClr val="tx1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21A5A401-805A-42DE-A3E7-FBEA60DA23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Cyrl-BA" altLang="sr-Latn-RS" dirty="0" smtClean="0"/>
              <a:t>Православна вјеронаука </a:t>
            </a:r>
            <a:endParaRPr lang="sr-Cyrl-BA" altLang="sr-Latn-RS" dirty="0" smtClean="0"/>
          </a:p>
          <a:p>
            <a:pPr eaLnBrk="1" hangingPunct="1">
              <a:defRPr/>
            </a:pPr>
            <a:r>
              <a:rPr lang="sr-Cyrl-BA" altLang="sr-Latn-RS" dirty="0" smtClean="0"/>
              <a:t>8. разред</a:t>
            </a:r>
            <a:endParaRPr lang="sr-Latn-RS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00EFF5C3-4EBE-45A2-9983-1129086AB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1"/>
            <a:ext cx="8416119" cy="1752600"/>
          </a:xfrm>
        </p:spPr>
        <p:txBody>
          <a:bodyPr/>
          <a:lstStyle/>
          <a:p>
            <a:pPr eaLnBrk="1" hangingPunct="1">
              <a:defRPr/>
            </a:pPr>
            <a:r>
              <a:rPr lang="sr-Cyrl-BA" altLang="sr-Latn-RS" sz="2400" dirty="0" smtClean="0"/>
              <a:t>У </a:t>
            </a:r>
            <a:r>
              <a:rPr lang="sr-Cyrl-BA" altLang="sr-Latn-RS" sz="2400" dirty="0"/>
              <a:t>СТАРИНИ ЈЕ СХВАТАЊЕ О БЛИЖЊЕМ БИЛО КРАЈЊЕ </a:t>
            </a:r>
            <a:r>
              <a:rPr lang="sr-Cyrl-BA" altLang="sr-Latn-RS" sz="2400" dirty="0" smtClean="0"/>
              <a:t>УСКО.</a:t>
            </a:r>
            <a:endParaRPr lang="sr-Cyrl-BA" altLang="sr-Latn-RS" sz="2400" dirty="0"/>
          </a:p>
          <a:p>
            <a:pPr eaLnBrk="1" hangingPunct="1">
              <a:defRPr/>
            </a:pPr>
            <a:r>
              <a:rPr lang="sr-Cyrl-BA" altLang="sr-Latn-RS" sz="2400" dirty="0"/>
              <a:t>ХРИСТОС ЈЕ ПОСТАВИО НОВОЗАВЈЕТНИ ЗАКОН </a:t>
            </a:r>
            <a:r>
              <a:rPr lang="sr-Cyrl-BA" altLang="sr-Latn-RS" sz="2400" dirty="0" smtClean="0"/>
              <a:t>ЉУБАВИ У ПРИЧИ О МИЛОСТИВОМ САМАРЈАНИНУ</a:t>
            </a:r>
            <a:r>
              <a:rPr lang="sr-Latn-RS" altLang="sr-Latn-RS" sz="2400" dirty="0" smtClean="0"/>
              <a:t>.</a:t>
            </a:r>
            <a:endParaRPr lang="sr-Cyrl-BA" altLang="sr-Latn-RS" sz="2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r-Latn-CS" altLang="sr-Latn-RS" sz="2000" dirty="0"/>
          </a:p>
        </p:txBody>
      </p:sp>
      <p:pic>
        <p:nvPicPr>
          <p:cNvPr id="14340" name="Picture 4" descr="14224721_1013899618731611_4505324996751458469_n">
            <a:extLst>
              <a:ext uri="{FF2B5EF4-FFF2-40B4-BE49-F238E27FC236}">
                <a16:creationId xmlns:a16="http://schemas.microsoft.com/office/drawing/2014/main" xmlns="" id="{4EA90A4D-0040-49A8-AC26-A9D8D3869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3733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unnamed (1)">
            <a:extLst>
              <a:ext uri="{FF2B5EF4-FFF2-40B4-BE49-F238E27FC236}">
                <a16:creationId xmlns:a16="http://schemas.microsoft.com/office/drawing/2014/main" xmlns="" id="{146A901E-16FA-431B-BC4D-A6828993E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8" y="3200400"/>
            <a:ext cx="3352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33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3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2819400"/>
          </a:xfrm>
        </p:spPr>
        <p:txBody>
          <a:bodyPr/>
          <a:lstStyle/>
          <a:p>
            <a:r>
              <a:rPr lang="sr-Cyrl-BA" dirty="0" smtClean="0"/>
              <a:t>СВАКИ ЧОВЈЕК ЈЕ ОД НЕПРОЦЈЕЊИВЕ ВРИЈЕДНОСТИ, БЕЗ ОБЗИРА НА НАЦИОНАЛНУ ПРИПАДНОСТ! </a:t>
            </a:r>
          </a:p>
          <a:p>
            <a:r>
              <a:rPr lang="sr-Cyrl-BA" dirty="0" smtClean="0"/>
              <a:t>ХРИСТОС ПОСТАВЉА ЗАКОН ЉУБАВИ ПРЕМА БОГУ И ПРЕМА БЛИЖЊЕМ!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4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23D00DC6-8ECA-488E-888A-4FCBACD131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BA" altLang="sr-Latn-RS" sz="4000" dirty="0"/>
              <a:t>САДРЖАЈ ПРИЧЕ О МИЛОСТИВОМ САМАРЈАНИНУ</a:t>
            </a:r>
            <a:endParaRPr lang="sr-Latn-CS" altLang="sr-Latn-RS" sz="4000" dirty="0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xmlns="" id="{E8E79EAB-B1C9-47F4-8529-733202EDA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pPr eaLnBrk="1" hangingPunct="1">
              <a:defRPr/>
            </a:pPr>
            <a:r>
              <a:rPr lang="sr-Cyrl-BA" altLang="sr-Latn-RS" sz="2000" dirty="0"/>
              <a:t>ЧОВЈЕК НЕКИ ПОШАО ЈЕ ИЗ ЈЕРУСАЛИМА У ЈЕРИХОН.</a:t>
            </a:r>
          </a:p>
          <a:p>
            <a:pPr eaLnBrk="1" hangingPunct="1">
              <a:defRPr/>
            </a:pPr>
            <a:r>
              <a:rPr lang="sr-Cyrl-BA" altLang="sr-Latn-RS" sz="2000" dirty="0"/>
              <a:t>НА ПУТУ СУ ГА НАПАЛИ РАЗБОЈНИЦИ,ОПЉАЧКАЛИ И ПОЛУМРТВА ОСТАВИЛИ.</a:t>
            </a:r>
          </a:p>
          <a:p>
            <a:pPr eaLnBrk="1" hangingPunct="1">
              <a:defRPr/>
            </a:pPr>
            <a:r>
              <a:rPr lang="sr-Cyrl-BA" altLang="sr-Latn-RS" sz="2000" dirty="0"/>
              <a:t>ТИМ ПУТЕМ СУ ПРОШЛИ </a:t>
            </a:r>
            <a:r>
              <a:rPr lang="sr-Cyrl-BA" altLang="sr-Latn-RS" sz="2000" dirty="0" smtClean="0"/>
              <a:t>СВЕШТЕНИК </a:t>
            </a:r>
            <a:r>
              <a:rPr lang="sr-Cyrl-BA" altLang="sr-Latn-RS" sz="2000" dirty="0"/>
              <a:t>И </a:t>
            </a:r>
            <a:r>
              <a:rPr lang="sr-Cyrl-BA" altLang="sr-Latn-RS" sz="2000" dirty="0" smtClean="0"/>
              <a:t>ЛЕВИТ, А </a:t>
            </a:r>
            <a:r>
              <a:rPr lang="sr-Cyrl-BA" altLang="sr-Latn-RS" sz="2000" dirty="0"/>
              <a:t>ОД КОЈИХ СЕ ОЧЕКИВАЛО ДА ЋЕ МУ ПОМОЋИ.</a:t>
            </a:r>
          </a:p>
          <a:p>
            <a:pPr eaLnBrk="1" hangingPunct="1">
              <a:defRPr/>
            </a:pPr>
            <a:r>
              <a:rPr lang="sr-Cyrl-BA" altLang="sr-Latn-RS" sz="2000" dirty="0"/>
              <a:t>ОНИ СУ САМО ПРОШЛИ ПОРЕД ЊЕГА.</a:t>
            </a:r>
          </a:p>
          <a:p>
            <a:pPr eaLnBrk="1" hangingPunct="1">
              <a:defRPr/>
            </a:pPr>
            <a:r>
              <a:rPr lang="sr-Cyrl-BA" altLang="sr-Latn-RS" sz="2000" dirty="0"/>
              <a:t>НА КРАЈУ </a:t>
            </a:r>
            <a:r>
              <a:rPr lang="sr-Cyrl-BA" altLang="sr-Latn-RS" sz="2000" dirty="0" smtClean="0"/>
              <a:t> МУ </a:t>
            </a:r>
            <a:r>
              <a:rPr lang="sr-Cyrl-BA" altLang="sr-Latn-RS" sz="2000" dirty="0"/>
              <a:t>ЈЕ ПОМОГАО  САМАРЈАНИН.</a:t>
            </a:r>
            <a:endParaRPr lang="sr-Latn-CS" altLang="sr-Latn-RS" sz="2000" dirty="0"/>
          </a:p>
        </p:txBody>
      </p:sp>
      <p:pic>
        <p:nvPicPr>
          <p:cNvPr id="16390" name="Picture 6" descr="преузимање">
            <a:extLst>
              <a:ext uri="{FF2B5EF4-FFF2-40B4-BE49-F238E27FC236}">
                <a16:creationId xmlns:a16="http://schemas.microsoft.com/office/drawing/2014/main" xmlns="" id="{D77649F7-89E7-4648-822A-D7E84E9CC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97362"/>
            <a:ext cx="3326962" cy="20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Samaritan">
            <a:extLst>
              <a:ext uri="{FF2B5EF4-FFF2-40B4-BE49-F238E27FC236}">
                <a16:creationId xmlns:a16="http://schemas.microsoft.com/office/drawing/2014/main" xmlns="" id="{D940788B-43A4-4033-869B-852EA4BC5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80162"/>
            <a:ext cx="2438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76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81" dur="20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86" dur="20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91" dur="20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9" grpId="0" build="p"/>
      <p:bldP spid="16389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FA488626-8885-4A0F-802C-240FC1D91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BA" altLang="sr-Latn-RS" sz="4000" dirty="0"/>
              <a:t>АНАЛИЗА ПРИЧЕ О МИЛОСТИВОМ САМАРЈАНИНУ</a:t>
            </a:r>
            <a:endParaRPr lang="sr-Latn-CS" altLang="sr-Latn-RS" sz="40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CB39CE2F-2EE4-460F-9E5F-2A08F812D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sr-Cyrl-BA" altLang="sr-Latn-RS" sz="2400" dirty="0" smtClean="0"/>
              <a:t>САМАРЈАНИН – МИЛОСРЂЕ – БЛИЖЊИ;</a:t>
            </a:r>
          </a:p>
          <a:p>
            <a:pPr eaLnBrk="1" hangingPunct="1">
              <a:defRPr/>
            </a:pPr>
            <a:r>
              <a:rPr lang="sr-Cyrl-BA" altLang="sr-Latn-RS" sz="2400" dirty="0" smtClean="0"/>
              <a:t>САМАРЈАНИНОВА </a:t>
            </a:r>
            <a:r>
              <a:rPr lang="sr-Cyrl-BA" altLang="sr-Latn-RS" sz="2400" dirty="0"/>
              <a:t>ЉУБАВ НАДИЛАЗИЛА ЈЕ </a:t>
            </a:r>
            <a:r>
              <a:rPr lang="sr-Cyrl-BA" altLang="sr-Latn-RS" sz="2400" dirty="0" smtClean="0"/>
              <a:t> ВЈЕРСКЕ </a:t>
            </a:r>
            <a:r>
              <a:rPr lang="sr-Cyrl-BA" altLang="sr-Latn-RS" sz="2400" dirty="0"/>
              <a:t>И НАЦИОНАЛНЕ ГРАНИЦЕ.</a:t>
            </a:r>
          </a:p>
          <a:p>
            <a:pPr eaLnBrk="1" hangingPunct="1">
              <a:defRPr/>
            </a:pPr>
            <a:r>
              <a:rPr lang="sr-Cyrl-BA" altLang="sr-Latn-RS" sz="2400" dirty="0" smtClean="0"/>
              <a:t>САМАРЈАНИН </a:t>
            </a:r>
            <a:r>
              <a:rPr lang="sr-Cyrl-BA" altLang="sr-Latn-RS" sz="2400" dirty="0"/>
              <a:t>ЈЕСТЕ САМ ХРИСТОС.</a:t>
            </a:r>
          </a:p>
          <a:p>
            <a:pPr eaLnBrk="1" hangingPunct="1">
              <a:defRPr/>
            </a:pPr>
            <a:r>
              <a:rPr lang="sr-Cyrl-BA" altLang="sr-Latn-RS" sz="2400" dirty="0" smtClean="0"/>
              <a:t>ОВА ПРИЧА УПУЋЕНА ЈЕ СВАКОМ ЧОВЈЕКУ.</a:t>
            </a:r>
            <a:endParaRPr lang="sr-Latn-CS" altLang="sr-Latn-RS" sz="2400" dirty="0"/>
          </a:p>
        </p:txBody>
      </p:sp>
      <p:pic>
        <p:nvPicPr>
          <p:cNvPr id="17412" name="Picture 4" descr="unnamed">
            <a:extLst>
              <a:ext uri="{FF2B5EF4-FFF2-40B4-BE49-F238E27FC236}">
                <a16:creationId xmlns:a16="http://schemas.microsoft.com/office/drawing/2014/main" xmlns="" id="{BD7F4542-3574-4BFF-A8E5-AA2ED5222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374904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1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6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1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17411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6B3F5DB8-58A0-44B7-880E-AE92373C5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190500"/>
            <a:ext cx="3505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r-Cyrl-BA" altLang="sr-Latn-RS" dirty="0"/>
              <a:t>ПОУКА</a:t>
            </a:r>
            <a:endParaRPr lang="sr-Latn-CS" altLang="sr-Latn-R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0853BD33-53A3-4BAD-B318-BD5F9208B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52834"/>
            <a:ext cx="8229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sr-Cyrl-BA" altLang="sr-Latn-RS" sz="2800" dirty="0"/>
              <a:t>ВЈЕРА КОД ХРИШЋАНА ТРЕБА ДА БУДЕ </a:t>
            </a:r>
            <a:r>
              <a:rPr lang="sr-Cyrl-BA" altLang="sr-Latn-RS" sz="2800" dirty="0" smtClean="0"/>
              <a:t>ЖИВА, ОДНОСНО ДА БУДЕМО СПРЕМНИ СВАКОМ ЧОВЈЕКУ ПРУЖИТИ РУКУ ПО УЗОРУ НА ОВОГ САМАРЈАНИНА.</a:t>
            </a:r>
            <a:endParaRPr lang="sr-Latn-CS" altLang="sr-Latn-RS" sz="2800" dirty="0"/>
          </a:p>
        </p:txBody>
      </p:sp>
      <p:pic>
        <p:nvPicPr>
          <p:cNvPr id="18436" name="Picture 4" descr="images">
            <a:extLst>
              <a:ext uri="{FF2B5EF4-FFF2-40B4-BE49-F238E27FC236}">
                <a16:creationId xmlns:a16="http://schemas.microsoft.com/office/drawing/2014/main" xmlns="" id="{6067B696-CF1F-4F77-BAE4-26B36B446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33800"/>
            <a:ext cx="3276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kasikone-0965">
            <a:extLst>
              <a:ext uri="{FF2B5EF4-FFF2-40B4-BE49-F238E27FC236}">
                <a16:creationId xmlns:a16="http://schemas.microsoft.com/office/drawing/2014/main" xmlns="" id="{740F0BDC-0537-4101-966B-A0EDE893F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3733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0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5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8007A262-A2AC-4770-9D22-5B67D942C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1981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sr-Cyrl-BA" altLang="sr-Latn-RS" sz="2800" dirty="0" smtClean="0"/>
              <a:t>Одговори </a:t>
            </a:r>
            <a:r>
              <a:rPr lang="sr-Cyrl-BA" altLang="sr-Latn-RS" sz="2800" dirty="0" smtClean="0"/>
              <a:t>на питања у уџбенику на страни 51</a:t>
            </a:r>
            <a:r>
              <a:rPr lang="sr-Cyrl-BA" altLang="sr-Latn-RS" sz="2800" dirty="0"/>
              <a:t>!</a:t>
            </a:r>
            <a:endParaRPr lang="sr-Cyrl-BA" altLang="sr-Latn-RS" sz="28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r-Cyrl-BA" altLang="sr-Latn-RS" sz="2800" dirty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r-Cyrl-BA" altLang="sr-Latn-RS" sz="2800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r-Cyrl-BA" altLang="sr-Latn-RS" sz="2800" dirty="0" smtClean="0"/>
              <a:t>ХВАЛА НА ПАЖЊИ!</a:t>
            </a:r>
            <a:endParaRPr lang="sr-Cyrl-BA" altLang="sr-Latn-R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171</TotalTime>
  <Words>178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Digital Dots</vt:lpstr>
      <vt:lpstr>ПРИЧА О МИЛОСТИВОМ САМАРЈАНИНУ</vt:lpstr>
      <vt:lpstr>PowerPoint Presentation</vt:lpstr>
      <vt:lpstr>PowerPoint Presentation</vt:lpstr>
      <vt:lpstr>САДРЖАЈ ПРИЧЕ О МИЛОСТИВОМ САМАРЈАНИНУ</vt:lpstr>
      <vt:lpstr>АНАЛИЗА ПРИЧЕ О МИЛОСТИВОМ САМАРЈАНИНУ</vt:lpstr>
      <vt:lpstr>ПОУКА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</dc:creator>
  <cp:lastModifiedBy>39. Slavoljub Lukic</cp:lastModifiedBy>
  <cp:revision>14</cp:revision>
  <cp:lastPrinted>1601-01-01T00:00:00Z</cp:lastPrinted>
  <dcterms:created xsi:type="dcterms:W3CDTF">1601-01-01T00:00:00Z</dcterms:created>
  <dcterms:modified xsi:type="dcterms:W3CDTF">2020-12-30T07:15:07Z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