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73" r:id="rId5"/>
    <p:sldId id="272" r:id="rId6"/>
    <p:sldId id="274" r:id="rId7"/>
    <p:sldId id="275" r:id="rId8"/>
    <p:sldId id="263" r:id="rId9"/>
    <p:sldId id="276" r:id="rId10"/>
    <p:sldId id="267" r:id="rId11"/>
    <p:sldId id="268" r:id="rId12"/>
    <p:sldId id="269" r:id="rId13"/>
    <p:sldId id="270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5" autoAdjust="0"/>
    <p:restoredTop sz="94706" autoAdjust="0"/>
  </p:normalViewPr>
  <p:slideViewPr>
    <p:cSldViewPr>
      <p:cViewPr varScale="1">
        <p:scale>
          <a:sx n="91" d="100"/>
          <a:sy n="91" d="100"/>
        </p:scale>
        <p:origin x="19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84372E-EDC1-4345-A692-8DFCB60631A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A31BEB-85A8-40C7-9A19-81D5AEA5E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Ensemble%20Renaissance%20-%20Trotto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2232248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>                             </a:t>
            </a:r>
            <a:r>
              <a:rPr lang="sr-Cyrl-RS" sz="2700" dirty="0" smtClean="0">
                <a:solidFill>
                  <a:schemeClr val="bg1">
                    <a:lumMod val="50000"/>
                  </a:schemeClr>
                </a:solidFill>
              </a:rPr>
              <a:t>Прве    српске   државе </a:t>
            </a: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/>
            </a:r>
            <a:br>
              <a:rPr lang="sr-Cyrl-RS" sz="2800" dirty="0" smtClean="0">
                <a:solidFill>
                  <a:srgbClr val="FFFF00"/>
                </a:solidFill>
              </a:rPr>
            </a:br>
            <a:r>
              <a:rPr lang="sr-Cyrl-R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120680" cy="1872208"/>
          </a:xfrm>
        </p:spPr>
        <p:txBody>
          <a:bodyPr/>
          <a:lstStyle/>
          <a:p>
            <a:r>
              <a:rPr lang="sr-Cyrl-RS" dirty="0" smtClean="0"/>
              <a:t>      </a:t>
            </a:r>
            <a:r>
              <a:rPr lang="sr-Latn-RS" dirty="0" smtClean="0"/>
              <a:t>           </a:t>
            </a:r>
            <a:r>
              <a:rPr lang="sr-Cyrl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ПОЗНАВАЊЕ ДРУШТВА </a:t>
            </a:r>
            <a:endParaRPr lang="sr-Latn-R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РАЗРЕД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www.volimsrbiju.com/wp-content/uploads/2019/02/Grb_Nemanjica_mini_transparent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528392" cy="34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ТЕФАН НЕМАЊ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147" y="1268760"/>
            <a:ext cx="3474216" cy="4896544"/>
          </a:xfrm>
          <a:prstGeom prst="rect">
            <a:avLst/>
          </a:prstGeom>
          <a:noFill/>
        </p:spPr>
      </p:pic>
      <p:pic>
        <p:nvPicPr>
          <p:cNvPr id="5" name="Picture 4" descr="Jestive slike za tortu i sličice za medenjake, mafine, lizalice."/>
          <p:cNvPicPr/>
          <p:nvPr/>
        </p:nvPicPr>
        <p:blipFill>
          <a:blip r:embed="rId3" cstate="print"/>
          <a:srcRect l="1695" t="23947" b="24335"/>
          <a:stretch>
            <a:fillRect/>
          </a:stretch>
        </p:blipFill>
        <p:spPr bwMode="auto">
          <a:xfrm rot="5400000">
            <a:off x="-327675" y="1487914"/>
            <a:ext cx="583890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3568" y="112474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400" dirty="0" smtClean="0"/>
              <a:t>Стефан Немања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9552" y="1628800"/>
            <a:ext cx="40324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400" dirty="0" smtClean="0"/>
              <a:t>Средином </a:t>
            </a:r>
            <a:r>
              <a:rPr lang="sr-Latn-BA" sz="2400" dirty="0" smtClean="0"/>
              <a:t>XII </a:t>
            </a:r>
            <a:r>
              <a:rPr lang="sr-Cyrl-RS" sz="2400" dirty="0" smtClean="0"/>
              <a:t>вијека основао</a:t>
            </a:r>
            <a:r>
              <a:rPr lang="sr-Latn-BA" sz="2400" dirty="0" smtClean="0"/>
              <a:t> je </a:t>
            </a:r>
            <a:r>
              <a:rPr lang="sr-Cyrl-RS" sz="2400" dirty="0" smtClean="0"/>
              <a:t> српску државу – Србију</a:t>
            </a:r>
            <a:r>
              <a:rPr lang="sr-Cyrl-RS" dirty="0" smtClean="0"/>
              <a:t>. </a:t>
            </a:r>
            <a:r>
              <a:rPr lang="sr-Cyrl-RS" sz="2400" dirty="0" smtClean="0"/>
              <a:t>Оснивач </a:t>
            </a:r>
            <a:r>
              <a:rPr lang="sr-Latn-BA" sz="2400" dirty="0" smtClean="0"/>
              <a:t>je </a:t>
            </a:r>
            <a:r>
              <a:rPr lang="sr-Cyrl-RS" sz="2400" dirty="0" smtClean="0"/>
              <a:t>династије Немањића која је владала Србијом 200  година. </a:t>
            </a:r>
          </a:p>
          <a:p>
            <a:pPr lvl="0"/>
            <a:r>
              <a:rPr lang="sr-Cyrl-RS" sz="2400" dirty="0" smtClean="0"/>
              <a:t>Имао је три сина: Вукана, Стефан и Растка. </a:t>
            </a:r>
          </a:p>
          <a:p>
            <a:pPr lvl="0"/>
            <a:r>
              <a:rPr lang="sr-Cyrl-RS" sz="2400" dirty="0" smtClean="0"/>
              <a:t>Градио је манастире и цркве. Најпознатији манастир који је изградио је манастир Студеница.  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Све жене Стефана Првовенчаног: Промућурним женидбама до краљевске круне -  Opanak.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9066"/>
            <a:ext cx="3888432" cy="6052428"/>
          </a:xfrm>
          <a:prstGeom prst="rect">
            <a:avLst/>
          </a:prstGeom>
          <a:noFill/>
        </p:spPr>
      </p:pic>
      <p:pic>
        <p:nvPicPr>
          <p:cNvPr id="5" name="Picture 4" descr="Jestive slike za tortu i sličice za medenjake, mafine, lizalice."/>
          <p:cNvPicPr/>
          <p:nvPr/>
        </p:nvPicPr>
        <p:blipFill>
          <a:blip r:embed="rId3" cstate="print"/>
          <a:srcRect l="1695" t="23947" b="24335"/>
          <a:stretch>
            <a:fillRect/>
          </a:stretch>
        </p:blipFill>
        <p:spPr bwMode="auto">
          <a:xfrm rot="5400000">
            <a:off x="-720589" y="1565412"/>
            <a:ext cx="6408713" cy="4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95536" y="836712"/>
            <a:ext cx="41044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Стефан Првовјенчани</a:t>
            </a:r>
          </a:p>
          <a:p>
            <a:endParaRPr lang="en-US" sz="2000" dirty="0" smtClean="0"/>
          </a:p>
          <a:p>
            <a:pPr lvl="0"/>
            <a:r>
              <a:rPr lang="sr-Cyrl-RS" sz="2000" dirty="0" smtClean="0"/>
              <a:t>Прогласио је Србију краљевином и био  први крунисани краљ.</a:t>
            </a:r>
          </a:p>
          <a:p>
            <a:pPr lvl="0"/>
            <a:r>
              <a:rPr lang="sr-Cyrl-RS" sz="2000" dirty="0" smtClean="0"/>
              <a:t>  </a:t>
            </a:r>
          </a:p>
          <a:p>
            <a:pPr lvl="0"/>
            <a:r>
              <a:rPr lang="sr-Cyrl-RS" sz="2000" dirty="0" smtClean="0"/>
              <a:t>Стефан Првовјенчани је започео, а његови насљедници су то и наставили, да проширује државу, унапређује  земљорадњу, занатсво и трговину. </a:t>
            </a:r>
          </a:p>
          <a:p>
            <a:pPr lvl="0"/>
            <a:endParaRPr lang="sr-Cyrl-RS" sz="2000" dirty="0" smtClean="0"/>
          </a:p>
          <a:p>
            <a:pPr lvl="0"/>
            <a:r>
              <a:rPr lang="sr-Cyrl-RS" sz="2000" dirty="0" smtClean="0"/>
              <a:t>Отварају се рудници, граде насеља и кује се новац. </a:t>
            </a:r>
          </a:p>
          <a:p>
            <a:pPr lvl="0"/>
            <a:r>
              <a:rPr lang="sr-Cyrl-RS" sz="2000" dirty="0" smtClean="0"/>
              <a:t>Градио је манастире и цркве и трудио се </a:t>
            </a:r>
            <a:r>
              <a:rPr lang="sr-Cyrl-RS" sz="2000" smtClean="0"/>
              <a:t>да </a:t>
            </a:r>
            <a:r>
              <a:rPr lang="sr-Cyrl-RS" sz="2000" smtClean="0"/>
              <a:t>се </a:t>
            </a:r>
            <a:r>
              <a:rPr lang="sr-Cyrl-RS" sz="2000" dirty="0" smtClean="0"/>
              <a:t>народ описмени. </a:t>
            </a:r>
          </a:p>
          <a:p>
            <a:pPr lvl="0"/>
            <a:r>
              <a:rPr lang="sr-Cyrl-R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0+ STEFAN DUŠAN the Mighty ideas | serbia, literary work, serb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283377"/>
            <a:ext cx="4203518" cy="6187051"/>
          </a:xfrm>
          <a:prstGeom prst="rect">
            <a:avLst/>
          </a:prstGeom>
          <a:noFill/>
        </p:spPr>
      </p:pic>
      <p:pic>
        <p:nvPicPr>
          <p:cNvPr id="4" name="Picture 3" descr="Jestive slike za tortu i sličice za medenjake, mafine, lizalice."/>
          <p:cNvPicPr/>
          <p:nvPr/>
        </p:nvPicPr>
        <p:blipFill>
          <a:blip r:embed="rId3" cstate="print"/>
          <a:srcRect l="1695" t="23947" b="24335"/>
          <a:stretch>
            <a:fillRect/>
          </a:stretch>
        </p:blipFill>
        <p:spPr bwMode="auto">
          <a:xfrm rot="5400000">
            <a:off x="-684584" y="1412776"/>
            <a:ext cx="648072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7544" y="620688"/>
            <a:ext cx="40324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Цар Душан  познат и као  Душан Силни 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Ојачао је и проширио  Србију до Дунава, довршио освајање Македоније, Албаније и Грчке. </a:t>
            </a:r>
          </a:p>
          <a:p>
            <a:r>
              <a:rPr lang="sr-Cyrl-RS" sz="2400" dirty="0" smtClean="0"/>
              <a:t>Крунисао се за цара Срба и Грка. 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Српска држава је доживјела свој врхунац за вријеме његове владавине. </a:t>
            </a:r>
          </a:p>
          <a:p>
            <a:r>
              <a:rPr lang="sr-Cyrl-RS" sz="2400" dirty="0" smtClean="0"/>
              <a:t> </a:t>
            </a:r>
            <a:endParaRPr lang="en-US" sz="2400" dirty="0" smtClean="0"/>
          </a:p>
          <a:p>
            <a:pPr lvl="0"/>
            <a:endParaRPr lang="sr-Cyrl-RS" dirty="0" smtClean="0"/>
          </a:p>
          <a:p>
            <a:pPr lvl="0"/>
            <a:r>
              <a:rPr lang="sr-Cyrl-R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sr-Cyrl-R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veti Sava, prvi srpski arhiepiskop i prosvjetitelj: Istinske vrijednosti u  nasljeđe narodu - Opc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36712"/>
            <a:ext cx="4667599" cy="5616624"/>
          </a:xfrm>
          <a:prstGeom prst="rect">
            <a:avLst/>
          </a:prstGeom>
          <a:noFill/>
        </p:spPr>
      </p:pic>
      <p:pic>
        <p:nvPicPr>
          <p:cNvPr id="4" name="Picture 3" descr="Jestive slike za tortu i sličice za medenjake, mafine, lizalice."/>
          <p:cNvPicPr/>
          <p:nvPr/>
        </p:nvPicPr>
        <p:blipFill>
          <a:blip r:embed="rId3" cstate="print"/>
          <a:srcRect l="1695" t="23947" b="24335"/>
          <a:stretch>
            <a:fillRect/>
          </a:stretch>
        </p:blipFill>
        <p:spPr bwMode="auto">
          <a:xfrm rot="5400000">
            <a:off x="-900609" y="1628799"/>
            <a:ext cx="6192688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51520" y="836712"/>
            <a:ext cx="345638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Растко Немањић –</a:t>
            </a:r>
          </a:p>
          <a:p>
            <a:r>
              <a:rPr lang="sr-Cyrl-RS" sz="2400" dirty="0" smtClean="0"/>
              <a:t> Свети  Сава</a:t>
            </a:r>
          </a:p>
          <a:p>
            <a:r>
              <a:rPr lang="sr-Cyrl-RS" sz="2400" dirty="0" smtClean="0"/>
              <a:t>Био је први српски </a:t>
            </a:r>
          </a:p>
          <a:p>
            <a:r>
              <a:rPr lang="sr-Cyrl-RS" sz="2400" dirty="0" smtClean="0"/>
              <a:t>поглавар српске</a:t>
            </a:r>
          </a:p>
          <a:p>
            <a:r>
              <a:rPr lang="sr-Cyrl-RS" sz="2400" dirty="0" smtClean="0"/>
              <a:t> православне цркве. </a:t>
            </a:r>
          </a:p>
          <a:p>
            <a:pPr lvl="0"/>
            <a:r>
              <a:rPr lang="sr-Cyrl-RS" sz="2400" dirty="0" smtClean="0"/>
              <a:t>Градио је школе и </a:t>
            </a:r>
          </a:p>
          <a:p>
            <a:pPr lvl="0"/>
            <a:r>
              <a:rPr lang="sr-Cyrl-RS" sz="2400" dirty="0" smtClean="0"/>
              <a:t>манастире, преводио црквене списе. Стекао је велике заслуге за развој школства и просвјете код Срба у средњем вијеку. </a:t>
            </a:r>
          </a:p>
          <a:p>
            <a:r>
              <a:rPr lang="sr-Cyrl-RS" sz="2400" dirty="0" smtClean="0"/>
              <a:t>27. јануар се у свим нашим школама слави као школска слава. </a:t>
            </a:r>
          </a:p>
          <a:p>
            <a:endParaRPr lang="sr-Cyrl-RS" sz="2400" dirty="0" smtClean="0"/>
          </a:p>
          <a:p>
            <a:pPr lvl="0"/>
            <a:r>
              <a:rPr lang="sr-Cyrl-R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sr-Cyrl-RS" dirty="0" smtClean="0"/>
          </a:p>
          <a:p>
            <a:pPr lvl="0"/>
            <a:endParaRPr lang="sr-Cyrl-R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https://upload.wikimedia.org/wikipedia/sr/thumb/7/7a/Nemanjici1.png/320px-Nemanjici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3672408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СТЕФАН НЕМАЊ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92288" cy="2976414"/>
          </a:xfrm>
          <a:prstGeom prst="rect">
            <a:avLst/>
          </a:prstGeom>
          <a:noFill/>
        </p:spPr>
      </p:pic>
      <p:pic>
        <p:nvPicPr>
          <p:cNvPr id="20488" name="Picture 8" descr="100+ STEFAN DUŠAN the Mighty ideas | serbia, literary work, serb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56992"/>
            <a:ext cx="2115286" cy="3113436"/>
          </a:xfrm>
          <a:prstGeom prst="rect">
            <a:avLst/>
          </a:prstGeom>
          <a:noFill/>
        </p:spPr>
      </p:pic>
      <p:pic>
        <p:nvPicPr>
          <p:cNvPr id="20490" name="Picture 10" descr="Све жене Стефана Првовенчаног: Промућурним женидбама до краљевске круне -  Opanak.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0648"/>
            <a:ext cx="2066509" cy="2880320"/>
          </a:xfrm>
          <a:prstGeom prst="rect">
            <a:avLst/>
          </a:prstGeom>
          <a:noFill/>
        </p:spPr>
      </p:pic>
      <p:pic>
        <p:nvPicPr>
          <p:cNvPr id="11" name="Picture 2" descr="Sveti Sava, prvi srpski arhiepiskop i prosvjetitelj: Istinske vrijednosti u  nasljeđe narodu - Opci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2668417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sr-Cyrl-RS" sz="2400" dirty="0" smtClean="0"/>
              <a:t>ЗАДАЦИ  ЗА САМОСТАЛАН РАД: </a:t>
            </a:r>
          </a:p>
          <a:p>
            <a:pPr marL="457200" lvl="0" indent="-457200"/>
            <a:endParaRPr lang="sr-Cyrl-R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sr-Cyrl-RS" sz="2400" dirty="0" smtClean="0"/>
              <a:t>Зашто </a:t>
            </a:r>
            <a:r>
              <a:rPr lang="sr-Cyrl-RS" sz="2400" dirty="0"/>
              <a:t>Срби стварају </a:t>
            </a:r>
            <a:r>
              <a:rPr lang="sr-Cyrl-RS" sz="2400" dirty="0" smtClean="0"/>
              <a:t>племенске </a:t>
            </a:r>
            <a:r>
              <a:rPr lang="sr-Cyrl-RS" sz="2400" dirty="0"/>
              <a:t>савезе и државе</a:t>
            </a:r>
            <a:r>
              <a:rPr lang="sr-Cyrl-RS" sz="24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Cyrl-RS" sz="2400" dirty="0" smtClean="0"/>
              <a:t>Наведи </a:t>
            </a:r>
            <a:r>
              <a:rPr lang="sr-Cyrl-RS" sz="2400" dirty="0"/>
              <a:t>називе првих спских </a:t>
            </a:r>
            <a:r>
              <a:rPr lang="sr-Cyrl-RS" sz="2400" dirty="0" smtClean="0"/>
              <a:t>д</a:t>
            </a:r>
            <a:r>
              <a:rPr lang="sr-Cyrl-RS" sz="2400" dirty="0"/>
              <a:t>р</a:t>
            </a:r>
            <a:r>
              <a:rPr lang="sr-Cyrl-RS" sz="2400" dirty="0" smtClean="0"/>
              <a:t>жава </a:t>
            </a:r>
            <a:r>
              <a:rPr lang="sr-Cyrl-RS" sz="2400" dirty="0"/>
              <a:t>према њиховом </a:t>
            </a:r>
            <a:r>
              <a:rPr lang="sr-Cyrl-RS" sz="2400" dirty="0" smtClean="0"/>
              <a:t>настајању</a:t>
            </a: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Cyrl-RS" sz="2400" dirty="0" smtClean="0"/>
              <a:t>Како </a:t>
            </a:r>
            <a:r>
              <a:rPr lang="sr-Cyrl-RS" sz="2400" dirty="0"/>
              <a:t>се зове пва српска владарска </a:t>
            </a:r>
            <a:r>
              <a:rPr lang="sr-Cyrl-RS" sz="2400" dirty="0" smtClean="0"/>
              <a:t>династија?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sr-Cyrl-RS" sz="2400" dirty="0" smtClean="0"/>
              <a:t>На </a:t>
            </a:r>
            <a:r>
              <a:rPr lang="sr-Cyrl-RS" sz="2400" dirty="0"/>
              <a:t>основу година у којима су </a:t>
            </a:r>
            <a:r>
              <a:rPr lang="sr-Cyrl-RS" sz="2400" dirty="0" smtClean="0"/>
              <a:t>владали </a:t>
            </a:r>
            <a:r>
              <a:rPr lang="sr-Cyrl-RS" sz="2400" dirty="0"/>
              <a:t>нацртај ленту времена и означи њихове </a:t>
            </a:r>
            <a:r>
              <a:rPr lang="sr-Cyrl-RS" sz="2400" dirty="0" smtClean="0"/>
              <a:t>владавине</a:t>
            </a: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sr-Cyrl-RS" sz="2400" dirty="0" smtClean="0"/>
              <a:t> </a:t>
            </a:r>
          </a:p>
          <a:p>
            <a:pPr marL="457200" lvl="0" indent="-457200">
              <a:buAutoNum type="arabicPeriod" startAt="4"/>
            </a:pPr>
            <a:endParaRPr lang="en-US" sz="2400" dirty="0"/>
          </a:p>
          <a:p>
            <a:r>
              <a:rPr lang="sr-Cyrl-RS" sz="2400" dirty="0"/>
              <a:t>     Стефан Немања  од 1166. до 1196. године .</a:t>
            </a:r>
            <a:endParaRPr lang="en-US" sz="2400" dirty="0"/>
          </a:p>
          <a:p>
            <a:r>
              <a:rPr lang="sr-Cyrl-RS" sz="2400" dirty="0"/>
              <a:t>     Стефан Првовјенчани од 1196. до 1212. године.</a:t>
            </a:r>
            <a:endParaRPr lang="en-US" sz="2400" dirty="0"/>
          </a:p>
          <a:p>
            <a:r>
              <a:rPr lang="sr-Cyrl-RS" sz="2400" dirty="0"/>
              <a:t>      Душан  Силни од 1331. до 1355. године.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r>
              <a:rPr lang="sr-Cyrl-RS" sz="2700" dirty="0" smtClean="0">
                <a:solidFill>
                  <a:schemeClr val="bg1">
                    <a:lumMod val="50000"/>
                  </a:schemeClr>
                </a:solidFill>
              </a:rPr>
              <a:t>Како су настале прве српске државе</a:t>
            </a:r>
            <a:r>
              <a:rPr lang="sr-Cyrl-RS" sz="2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Словени су често долазили у сукобе са несловенским народима, а нарочито са Византијом.</a:t>
            </a:r>
          </a:p>
          <a:p>
            <a:endParaRPr lang="sr-Cyrl-RS" dirty="0" smtClean="0"/>
          </a:p>
          <a:p>
            <a:r>
              <a:rPr lang="sr-Cyrl-RS" dirty="0" smtClean="0"/>
              <a:t>Византија је настојала да уведе порезе и наметне војну службу народима који нису живјели на њеној територији. </a:t>
            </a:r>
          </a:p>
          <a:p>
            <a:endParaRPr lang="sr-Cyrl-RS" dirty="0" smtClean="0"/>
          </a:p>
          <a:p>
            <a:r>
              <a:rPr lang="sr-Cyrl-RS" dirty="0" smtClean="0"/>
              <a:t>Као посљедица тога дошло је до стварања великог племенског савеза Срба који су живјели између ријека: Пиве, Таре, Ибра и Западне Мораве.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тари Рас — Википедиј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328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NEVEROVATNA MAPA U UDŽBENIKU ZA 4. RAZRED: Đaci uče da su Čačak i Beograd  bili deo Hrvatske | MediaPortal.rs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212" r="42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Рашка, </a:t>
            </a:r>
            <a:r>
              <a:rPr lang="sr-Latn-BA" dirty="0" smtClean="0"/>
              <a:t>iX </a:t>
            </a:r>
            <a:r>
              <a:rPr lang="sr-Cyrl-RS" dirty="0" smtClean="0"/>
              <a:t>вијек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768350"/>
          </a:xfrm>
        </p:spPr>
        <p:txBody>
          <a:bodyPr>
            <a:normAutofit lnSpcReduction="10000"/>
          </a:bodyPr>
          <a:lstStyle/>
          <a:p>
            <a:r>
              <a:rPr lang="sr-Cyrl-RS" sz="2400" dirty="0" smtClean="0"/>
              <a:t>У </a:t>
            </a:r>
            <a:r>
              <a:rPr lang="sr-Latn-BA" sz="2400" dirty="0" smtClean="0"/>
              <a:t>IX </a:t>
            </a:r>
            <a:r>
              <a:rPr lang="sr-Cyrl-RS" sz="2400" dirty="0" smtClean="0"/>
              <a:t>вијеку је настала прва српска држава која се звала Рашка.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ojislavljevići - Wikipedia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0759" b="10759"/>
          <a:stretch>
            <a:fillRect/>
          </a:stretch>
        </p:blipFill>
        <p:spPr bwMode="auto">
          <a:xfrm>
            <a:off x="3707904" y="18864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09120"/>
            <a:ext cx="5867400" cy="1006928"/>
          </a:xfrm>
        </p:spPr>
        <p:txBody>
          <a:bodyPr/>
          <a:lstStyle/>
          <a:p>
            <a:r>
              <a:rPr lang="sr-Cyrl-RS" dirty="0" smtClean="0"/>
              <a:t>Дукља </a:t>
            </a:r>
            <a:r>
              <a:rPr lang="sr-Latn-BA" dirty="0" smtClean="0"/>
              <a:t>, X  </a:t>
            </a:r>
            <a:r>
              <a:rPr lang="sr-Cyrl-RS" dirty="0" smtClean="0"/>
              <a:t>вијек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157192"/>
            <a:ext cx="8007424" cy="1144376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Срби који су  насељавали област Боке </a:t>
            </a:r>
            <a:r>
              <a:rPr lang="sr-Cyrl-RS" sz="24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sr-Cyrl-RS" sz="2400" dirty="0" smtClean="0"/>
              <a:t>оторске и ријеке Бојане у  </a:t>
            </a:r>
            <a:r>
              <a:rPr lang="sr-Latn-BA" sz="2400" dirty="0" smtClean="0"/>
              <a:t>X </a:t>
            </a:r>
            <a:r>
              <a:rPr lang="sr-Cyrl-RS" sz="2400" dirty="0" smtClean="0"/>
              <a:t>вијеку су створили државу Дукљу.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erbian Kingdom under King Constantine Bodin-sr.sv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169" b="1516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Зета, </a:t>
            </a:r>
            <a:r>
              <a:rPr lang="sr-Latn-BA" dirty="0" smtClean="0"/>
              <a:t>XI </a:t>
            </a:r>
            <a:r>
              <a:rPr lang="sr-Cyrl-RS" dirty="0" smtClean="0"/>
              <a:t>вијек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848110"/>
          </a:xfrm>
        </p:spPr>
        <p:txBody>
          <a:bodyPr/>
          <a:lstStyle/>
          <a:p>
            <a:r>
              <a:rPr lang="sr-Cyrl-RS" sz="2400" dirty="0" smtClean="0"/>
              <a:t>У </a:t>
            </a:r>
            <a:r>
              <a:rPr lang="sr-Latn-BA" sz="2400" dirty="0" smtClean="0"/>
              <a:t>XI </a:t>
            </a:r>
            <a:r>
              <a:rPr lang="sr-Cyrl-RS" sz="2400" dirty="0" smtClean="0"/>
              <a:t> вијеку Дукља је добила назив Зета.  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ASKA DRZAVA – Site Titl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245" b="524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Србија, </a:t>
            </a:r>
            <a:r>
              <a:rPr lang="sr-Latn-BA" dirty="0" smtClean="0"/>
              <a:t>xII </a:t>
            </a:r>
            <a:r>
              <a:rPr lang="sr-Cyrl-RS" dirty="0" smtClean="0"/>
              <a:t> вијек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Првобитан назив Србије је био  Рашка. Као Србија се први пут помиње  за вријеме владавине Часлава.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683568" y="2420888"/>
            <a:ext cx="2088232" cy="864096"/>
          </a:xfrm>
          <a:prstGeom prst="homePlat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Latn-BA" dirty="0" smtClean="0"/>
              <a:t>IX </a:t>
            </a:r>
            <a:r>
              <a:rPr lang="sr-Cyrl-RS" dirty="0" smtClean="0"/>
              <a:t>вијек</a:t>
            </a:r>
          </a:p>
          <a:p>
            <a:pPr lvl="0" algn="ctr"/>
            <a:r>
              <a:rPr lang="sr-Cyrl-RS" dirty="0" smtClean="0"/>
              <a:t>Рашка 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2411760" y="2420888"/>
            <a:ext cx="2160240" cy="864096"/>
          </a:xfrm>
          <a:prstGeom prst="chevron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dirty="0" smtClean="0"/>
              <a:t> </a:t>
            </a:r>
            <a:r>
              <a:rPr lang="sr-Latn-BA" dirty="0" smtClean="0"/>
              <a:t>X </a:t>
            </a:r>
            <a:r>
              <a:rPr lang="sr-Cyrl-RS" dirty="0" smtClean="0"/>
              <a:t>вијек </a:t>
            </a:r>
          </a:p>
          <a:p>
            <a:pPr lvl="0" algn="ctr"/>
            <a:r>
              <a:rPr lang="sr-Cyrl-RS" dirty="0" smtClean="0"/>
              <a:t>Дукља</a:t>
            </a:r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211960" y="2420888"/>
            <a:ext cx="2232248" cy="864096"/>
          </a:xfrm>
          <a:prstGeom prst="chevron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Latn-BA" dirty="0" smtClean="0"/>
              <a:t>XI </a:t>
            </a:r>
            <a:r>
              <a:rPr lang="sr-Cyrl-RS" dirty="0" smtClean="0"/>
              <a:t>вијек</a:t>
            </a:r>
          </a:p>
          <a:p>
            <a:pPr lvl="0" algn="ctr"/>
            <a:r>
              <a:rPr lang="sr-Cyrl-RS" dirty="0" smtClean="0"/>
              <a:t>Зета 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6084168" y="2420888"/>
            <a:ext cx="2448272" cy="864096"/>
          </a:xfrm>
          <a:prstGeom prst="chevron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Latn-BA" dirty="0" smtClean="0"/>
              <a:t>XII </a:t>
            </a:r>
            <a:r>
              <a:rPr lang="sr-Cyrl-RS" dirty="0" smtClean="0"/>
              <a:t>вијек</a:t>
            </a:r>
          </a:p>
          <a:p>
            <a:pPr lvl="0" algn="ctr"/>
            <a:r>
              <a:rPr lang="sr-Cyrl-RS" dirty="0" smtClean="0"/>
              <a:t>Србија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Monotype Corsiva" pitchFamily="66" charset="0"/>
              </a:rPr>
              <a:t>                         НЕМАњићи </a:t>
            </a:r>
            <a:endParaRPr lang="en-US" dirty="0">
              <a:latin typeface="Kunstler Script" pitchFamily="66" charset="0"/>
            </a:endParaRPr>
          </a:p>
        </p:txBody>
      </p:sp>
      <p:pic>
        <p:nvPicPr>
          <p:cNvPr id="4" name="Content Placeholder 8" descr="Putevima Nemanjića – Srbija 2020 | HELON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370" y="1554163"/>
            <a:ext cx="64656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nsemble Renaissance - Trot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31901" y="6186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378</TotalTime>
  <Words>468</Words>
  <Application>Microsoft Office PowerPoint</Application>
  <PresentationFormat>On-screen Show (4:3)</PresentationFormat>
  <Paragraphs>71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Franklin Gothic Book</vt:lpstr>
      <vt:lpstr>Franklin Gothic Medium</vt:lpstr>
      <vt:lpstr>Kunstler Script</vt:lpstr>
      <vt:lpstr>Monotype Corsiva</vt:lpstr>
      <vt:lpstr>Wingdings 2</vt:lpstr>
      <vt:lpstr>Trek</vt:lpstr>
      <vt:lpstr>                                Прве    српске   државе            </vt:lpstr>
      <vt:lpstr>Како су настале прве српске државе?</vt:lpstr>
      <vt:lpstr>PowerPoint Presentation</vt:lpstr>
      <vt:lpstr>Рашка, iX вијек</vt:lpstr>
      <vt:lpstr>Дукља , X  вијек</vt:lpstr>
      <vt:lpstr>Зета, XI вијек </vt:lpstr>
      <vt:lpstr>Србија, xII  вијек </vt:lpstr>
      <vt:lpstr>PowerPoint Presentation</vt:lpstr>
      <vt:lpstr>                         НЕМАњићи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Прве српске државе</dc:title>
  <dc:creator>user</dc:creator>
  <cp:lastModifiedBy>Nada</cp:lastModifiedBy>
  <cp:revision>44</cp:revision>
  <dcterms:created xsi:type="dcterms:W3CDTF">2021-01-14T19:57:36Z</dcterms:created>
  <dcterms:modified xsi:type="dcterms:W3CDTF">2021-01-18T20:18:00Z</dcterms:modified>
</cp:coreProperties>
</file>