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ИСТОРИЈА </a:t>
            </a:r>
            <a:r>
              <a:rPr lang="sr-Latn-ME" sz="3200" dirty="0" smtClean="0"/>
              <a:t>VIII </a:t>
            </a:r>
            <a:r>
              <a:rPr lang="sr-Cyrl-RS" sz="3200" dirty="0" smtClean="0"/>
              <a:t>РАЗРЕД</a:t>
            </a:r>
            <a:endParaRPr lang="sr-Cyrl-R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МРДЕЉА РОНДОВИЋ</a:t>
            </a:r>
            <a:endParaRPr lang="sr-Cyrl-RS" dirty="0" smtClean="0"/>
          </a:p>
          <a:p>
            <a:r>
              <a:rPr lang="sr-Cyrl-RS" dirty="0" smtClean="0"/>
              <a:t>ЈУ </a:t>
            </a:r>
            <a:r>
              <a:rPr lang="sr-Latn-ME" dirty="0" smtClean="0"/>
              <a:t>“</a:t>
            </a:r>
            <a:r>
              <a:rPr lang="sr-Cyrl-RS" dirty="0" smtClean="0"/>
              <a:t>ДЕСАНКА МАКСИМОВИЋ“ РИБНИК</a:t>
            </a:r>
            <a:endParaRPr lang="sr-Cyrl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РЕФОРМА ТУРСКОГ ЦАРСТВА ОД КРАЈА</a:t>
            </a:r>
            <a:r>
              <a:rPr lang="sr-Latn-ME" sz="3200" dirty="0" smtClean="0"/>
              <a:t>  XVIII </a:t>
            </a:r>
            <a:r>
              <a:rPr lang="sr-Cyrl-RS" sz="3200" dirty="0" smtClean="0"/>
              <a:t> ВИЈЕКА ДО 1878.ГОДИНЕ</a:t>
            </a:r>
            <a:endParaRPr lang="sr-Cyrl-R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4709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Слабљење турске државе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340" y="1751965"/>
            <a:ext cx="6443980" cy="4328795"/>
          </a:xfrm>
        </p:spPr>
        <p:txBody>
          <a:bodyPr>
            <a:normAutofit lnSpcReduction="20000"/>
          </a:bodyPr>
          <a:lstStyle/>
          <a:p>
            <a:r>
              <a:rPr lang="sr-Cyrl-RS" dirty="0" smtClean="0"/>
              <a:t>Током  </a:t>
            </a:r>
            <a:r>
              <a:rPr lang="sr-Latn-ME" dirty="0" smtClean="0"/>
              <a:t>XVIII </a:t>
            </a:r>
            <a:r>
              <a:rPr lang="sr-Cyrl-RS" dirty="0" smtClean="0"/>
              <a:t>вијека турска држава почиње да слаби из више разлога</a:t>
            </a:r>
            <a:r>
              <a:rPr lang="sr-Latn-ME" altLang="sr-Cyrl-RS" dirty="0" smtClean="0"/>
              <a:t>.</a:t>
            </a:r>
            <a:r>
              <a:rPr lang="sr-Cyrl-RS" dirty="0" smtClean="0"/>
              <a:t> Заосталост феудалног система, војни порази, злоупотреба органа власти  довели су турску државу на руб пропасти и зато су биле неопходне реформе.</a:t>
            </a:r>
            <a:endParaRPr lang="sr-Cyrl-RS" dirty="0" smtClean="0"/>
          </a:p>
          <a:p>
            <a:r>
              <a:rPr lang="sr-Cyrl-RS" dirty="0" smtClean="0"/>
              <a:t>Европа је већ увела финансијски капиталистички систем што је увећало економску зависност Турске од Европе.</a:t>
            </a:r>
            <a:endParaRPr lang="sr-Latn-ME" dirty="0" smtClean="0"/>
          </a:p>
          <a:p>
            <a:r>
              <a:rPr lang="sr-Cyrl-RS" dirty="0" smtClean="0"/>
              <a:t>Султанови поједини намјесници аге,паше и бегови одметнули су се од централне власти што ће ометати спровођење реформи.</a:t>
            </a:r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Најпознатији противници реформе били су Али-паша Бушатлија и Осман Позваноглу.</a:t>
            </a:r>
            <a:endParaRPr lang="sr-Cyrl-RS" dirty="0"/>
          </a:p>
        </p:txBody>
      </p:sp>
      <p:pic>
        <p:nvPicPr>
          <p:cNvPr id="6" name="Content Placeholder 5" descr="unnamed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169785" y="2378710"/>
            <a:ext cx="4450080" cy="3380105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Реформе Селима </a:t>
            </a:r>
            <a:r>
              <a:rPr lang="sr-Latn-ME" sz="2400" dirty="0" smtClean="0"/>
              <a:t>III</a:t>
            </a:r>
            <a:r>
              <a:rPr lang="sr-Cyrl-RS" sz="2400" dirty="0" smtClean="0"/>
              <a:t> (1789- 1807)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915" y="1707515"/>
            <a:ext cx="8061325" cy="4373245"/>
          </a:xfrm>
        </p:spPr>
        <p:txBody>
          <a:bodyPr/>
          <a:lstStyle/>
          <a:p>
            <a:r>
              <a:rPr lang="sr-Cyrl-RS" dirty="0"/>
              <a:t> </a:t>
            </a:r>
            <a:r>
              <a:rPr lang="sr-Cyrl-RS" b="1" dirty="0" smtClean="0"/>
              <a:t>Селим </a:t>
            </a:r>
            <a:r>
              <a:rPr lang="sr-Latn-ME" b="1" dirty="0" smtClean="0"/>
              <a:t> III</a:t>
            </a:r>
            <a:r>
              <a:rPr lang="sr-Latn-ME" dirty="0" smtClean="0"/>
              <a:t> </a:t>
            </a:r>
            <a:r>
              <a:rPr lang="sr-Cyrl-RS" dirty="0" smtClean="0"/>
              <a:t>је покушао да реформише читав турски систем, почевши од војске</a:t>
            </a:r>
            <a:r>
              <a:rPr lang="sr-Latn-ME" dirty="0" smtClean="0"/>
              <a:t> </a:t>
            </a:r>
            <a:r>
              <a:rPr lang="sr-Cyrl-RS" dirty="0" smtClean="0"/>
              <a:t>чији је циљ био укидање јањичара и формирање регуларне војске по угледу на Европу.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Реформе су се односиле и на финансијски систем као и на тоталну централизацију државне власти.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Због противљења његовим реформама трпио је поразе од Руса и Аустрије па је насилно свргнут са власти од стране јањичара.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У овом периоду је избила и српска револуција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RS" dirty="0"/>
          </a:p>
          <a:p>
            <a:pPr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RS" dirty="0"/>
          </a:p>
        </p:txBody>
      </p:sp>
      <p:pic>
        <p:nvPicPr>
          <p:cNvPr id="4" name="Content Placeholder 3" descr="Joseph_Warnia-Zarzecki_-_Sultan_Selim_III_-_Google_Art_Project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785225" y="1708150"/>
            <a:ext cx="2646680" cy="4023360"/>
          </a:xfrm>
          <a:prstGeom prst="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Реформе Махмуда </a:t>
            </a:r>
            <a:r>
              <a:rPr lang="sr-Latn-ME" sz="2400" dirty="0" smtClean="0"/>
              <a:t>II  </a:t>
            </a:r>
            <a:r>
              <a:rPr lang="sr-Cyrl-RS" sz="2400" dirty="0" smtClean="0"/>
              <a:t>( 1808 – 1839)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45" y="1853565"/>
            <a:ext cx="7798435" cy="4591050"/>
          </a:xfrm>
        </p:spPr>
        <p:txBody>
          <a:bodyPr>
            <a:normAutofit/>
          </a:bodyPr>
          <a:lstStyle/>
          <a:p>
            <a:r>
              <a:rPr lang="sr-Cyrl-RS" dirty="0" smtClean="0"/>
              <a:t>Султан Махмуд </a:t>
            </a:r>
            <a:r>
              <a:rPr lang="sr-Latn-ME" dirty="0" smtClean="0"/>
              <a:t>II </a:t>
            </a:r>
            <a:r>
              <a:rPr lang="sr-Cyrl-RS" dirty="0" smtClean="0"/>
              <a:t>наставио је реформе свога претходника тако што је смањио самовољу локалних ага и бегова , укинуо је Диван и формирао владу, наставио је реформу војске.</a:t>
            </a:r>
            <a:endParaRPr lang="sr-Cyrl-RS" dirty="0" smtClean="0"/>
          </a:p>
          <a:p>
            <a:r>
              <a:rPr lang="sr-Cyrl-RS" dirty="0" smtClean="0"/>
              <a:t>Промјене су изазвале побуну јањичара у Истанбулу 1826.г. која је крваво угушена.</a:t>
            </a:r>
            <a:endParaRPr lang="sr-Cyrl-RS" dirty="0" smtClean="0"/>
          </a:p>
          <a:p>
            <a:r>
              <a:rPr lang="sr-Cyrl-RS" dirty="0" smtClean="0"/>
              <a:t>Порази турске војске су настављени од стране египатског намјесника Мехмед Алије од руског цара Николаја </a:t>
            </a:r>
            <a:r>
              <a:rPr lang="sr-Latn-ME" dirty="0" smtClean="0"/>
              <a:t> I  </a:t>
            </a:r>
            <a:r>
              <a:rPr lang="sr-Cyrl-RS" dirty="0" smtClean="0"/>
              <a:t>као и грчки устанак 1821 – 1829. </a:t>
            </a:r>
            <a:endParaRPr lang="sr-Cyrl-RS" dirty="0" smtClean="0"/>
          </a:p>
          <a:p>
            <a:r>
              <a:rPr lang="sr-Cyrl-RS" dirty="0" smtClean="0"/>
              <a:t>Миром у Јердену 1829.г. Турска је признала независност Грчкој и аутономију Србији , Влашкој и Молдавији. </a:t>
            </a:r>
            <a:endParaRPr lang="sr-Cyrl-RS" dirty="0" smtClean="0"/>
          </a:p>
        </p:txBody>
      </p:sp>
      <p:pic>
        <p:nvPicPr>
          <p:cNvPr id="4" name="Content Placeholder 3" descr="Sultan_Mahmud_II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769350" y="2606040"/>
            <a:ext cx="2780030" cy="2926080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9695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Реформе Абдул – Меџида (1839 – 1861)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6550"/>
            <a:ext cx="7579995" cy="4648835"/>
          </a:xfrm>
        </p:spPr>
        <p:txBody>
          <a:bodyPr>
            <a:normAutofit fontScale="90000" lnSpcReduction="10000"/>
          </a:bodyPr>
          <a:lstStyle/>
          <a:p>
            <a:r>
              <a:rPr lang="sr-Cyrl-RS" dirty="0" smtClean="0"/>
              <a:t>На почетку владавине </a:t>
            </a:r>
            <a:r>
              <a:rPr lang="sr-Cyrl-RS" b="1" dirty="0" smtClean="0"/>
              <a:t>Абдул - Меџид ј</a:t>
            </a:r>
            <a:r>
              <a:rPr lang="sr-Cyrl-RS" dirty="0" smtClean="0"/>
              <a:t>е започео спровођење реформе тако што је издао акт тз. </a:t>
            </a:r>
            <a:r>
              <a:rPr lang="sr-Cyrl-RS" b="1" dirty="0" smtClean="0"/>
              <a:t>Хатишериф </a:t>
            </a:r>
            <a:r>
              <a:rPr lang="sr-Cyrl-RS" dirty="0" smtClean="0"/>
              <a:t>1839.г. (спасоносне реформе за турску државу).</a:t>
            </a:r>
            <a:endParaRPr lang="sr-Cyrl-RS" dirty="0" smtClean="0"/>
          </a:p>
          <a:p>
            <a:pPr marL="45720" indent="0">
              <a:buNone/>
            </a:pPr>
            <a:endParaRPr lang="sr-Cyrl-RS" dirty="0" smtClean="0"/>
          </a:p>
          <a:p>
            <a:r>
              <a:rPr lang="sr-Cyrl-RS" dirty="0" smtClean="0"/>
              <a:t>Реформе су свим поданицима  гарантовале част, живот и имовину.Поданици су постали равноправни без обзира на вјеру и класу чиме је укинута чувена турска подјела друштва на рају и војску (аскере)</a:t>
            </a:r>
            <a:endParaRPr lang="sr-Cyrl-RS" dirty="0" smtClean="0"/>
          </a:p>
          <a:p>
            <a:pPr marL="45720" indent="0">
              <a:buNone/>
            </a:pPr>
            <a:endParaRPr lang="sr-Cyrl-RS" dirty="0" smtClean="0"/>
          </a:p>
          <a:p>
            <a:r>
              <a:rPr lang="sr-Cyrl-RS" dirty="0" smtClean="0"/>
              <a:t>Паришким миром 1856.г. завршен је Кримски рат и Турска је приморана да на својој територији хришћанима гарантује слободу.</a:t>
            </a:r>
            <a:endParaRPr lang="sr-Cyrl-RS" dirty="0" smtClean="0"/>
          </a:p>
          <a:p>
            <a:r>
              <a:rPr lang="sr-Cyrl-RS" dirty="0" smtClean="0"/>
              <a:t>Рамазански закон из 1858.г. </a:t>
            </a:r>
            <a:r>
              <a:rPr lang="sr-Cyrl-RS" dirty="0"/>
              <a:t>п</a:t>
            </a:r>
            <a:r>
              <a:rPr lang="sr-Cyrl-RS" dirty="0" smtClean="0"/>
              <a:t>редстављао је покушај реформисања аграрног система.</a:t>
            </a:r>
            <a:endParaRPr lang="sr-Cyrl-RS" dirty="0" smtClean="0"/>
          </a:p>
          <a:p>
            <a:endParaRPr lang="sr-Cyrl-RS" dirty="0"/>
          </a:p>
        </p:txBody>
      </p:sp>
      <p:pic>
        <p:nvPicPr>
          <p:cNvPr id="4" name="Content Placeholder 3" descr="300px-Sultan_Abdulmecid_Pera_Museum_3_b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496300" y="2057400"/>
            <a:ext cx="2743200" cy="37306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Неуспјех реформи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285" y="1635760"/>
            <a:ext cx="6662420" cy="473583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Све донесене одредбе турских султана биле су акти формалног карактера. Вјерска равноправност није постигнута и зато су били устанци хришћана све присутнија појава.</a:t>
            </a:r>
            <a:endParaRPr lang="sr-Cyrl-RS" dirty="0" smtClean="0"/>
          </a:p>
          <a:p>
            <a:r>
              <a:rPr lang="sr-Cyrl-RS" dirty="0" smtClean="0"/>
              <a:t>Финансијски слом 1875.г. омогућио је европским државама да имају све већи утицај на збивања у турском царству.</a:t>
            </a:r>
            <a:endParaRPr lang="sr-Cyrl-RS" dirty="0" smtClean="0"/>
          </a:p>
          <a:p>
            <a:r>
              <a:rPr lang="sr-Cyrl-RS" b="1" dirty="0" smtClean="0"/>
              <a:t>Берлинским конгресом 1878.г.</a:t>
            </a:r>
            <a:r>
              <a:rPr lang="sr-Cyrl-RS" dirty="0" smtClean="0"/>
              <a:t> озваничени су нови губици за турску државу .</a:t>
            </a:r>
            <a:endParaRPr lang="sr-Cyrl-RS" dirty="0" smtClean="0"/>
          </a:p>
          <a:p>
            <a:r>
              <a:rPr lang="sr-Cyrl-RS" dirty="0" smtClean="0"/>
              <a:t>Србија, Црна Гора и Румунија постале су независне док су Бугарска и Румелија постале аутономне области у оквиру турског царства.</a:t>
            </a:r>
            <a:endParaRPr lang="sr-Cyrl-RS" dirty="0" smtClean="0"/>
          </a:p>
          <a:p>
            <a:r>
              <a:rPr lang="sr-Cyrl-RS" smtClean="0"/>
              <a:t>Аусто – Угарска је Берлинским конгресом окупирала Босну и Херцеговину.</a:t>
            </a:r>
            <a:endParaRPr lang="sr-Cyrl-RS"/>
          </a:p>
        </p:txBody>
      </p:sp>
      <p:pic>
        <p:nvPicPr>
          <p:cNvPr id="4" name="Content Placeholder 3" descr="berlin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344410" y="2565400"/>
            <a:ext cx="4420870" cy="2643505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sr-Cyrl-RS" altLang="en-US"/>
              <a:t>Задаћа</a:t>
            </a:r>
            <a:endParaRPr lang="sr-Cyrl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sr-Cyrl-RS" altLang="en-US"/>
              <a:t>Одговорите на питања из уџбеника на страни 108.</a:t>
            </a:r>
            <a:endParaRPr lang="sr-Cyrl-R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2827</Words>
  <Application>WPS Presentation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Corbel</vt:lpstr>
      <vt:lpstr>Microsoft YaHei</vt:lpstr>
      <vt:lpstr>Arial Unicode MS</vt:lpstr>
      <vt:lpstr>Calibri</vt:lpstr>
      <vt:lpstr>Basis</vt:lpstr>
      <vt:lpstr>ИСТОРИЈА VIII РАЗРЕД</vt:lpstr>
      <vt:lpstr>РЕФОРМА ТУРСКОГ ЦАРСТВА ОД КРАЈА  XVIII  ВИЈЕКА ДО 1878.ГОДИНЕ</vt:lpstr>
      <vt:lpstr>Слабљење турске државе</vt:lpstr>
      <vt:lpstr>Реформе Селима III (1789- 1807)</vt:lpstr>
      <vt:lpstr>Реформе Махмуда II  ( 1808 – 1839)</vt:lpstr>
      <vt:lpstr>Реформе Абдул – Меџида (1839 – 1861)</vt:lpstr>
      <vt:lpstr>Неуспјех реформи</vt:lpstr>
      <vt:lpstr>Задаћа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VIII РАЗРЕД</dc:title>
  <dc:creator>Korisnik</dc:creator>
  <cp:lastModifiedBy>Korisnik</cp:lastModifiedBy>
  <cp:revision>10</cp:revision>
  <dcterms:created xsi:type="dcterms:W3CDTF">2021-01-19T10:57:00Z</dcterms:created>
  <dcterms:modified xsi:type="dcterms:W3CDTF">2021-01-20T08:41:11Z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