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08" y="-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60059A2-AB1D-4AE2-8B41-20A893DBCC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AF44357-5ACD-4F73-91DE-93D12E1186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r-Latn-BA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BC86DF8-997B-43D4-9549-C20A18475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F620-8037-4DF5-BE11-856CBC5C0B1B}" type="datetimeFigureOut">
              <a:rPr lang="sr-Latn-BA" smtClean="0"/>
              <a:pPr/>
              <a:t>14.1.2021</a:t>
            </a:fld>
            <a:endParaRPr lang="sr-Latn-BA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8E524B7-BEA6-4DDD-900A-FD1BE4A1F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22D14EE-DBF8-4E7E-AA1E-E2F3B4A9E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B2A2-700D-4322-B4DB-AB407AB6136C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307771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C5EC3C2-49EB-44CE-81A9-77E11ABA8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8A93787-ABD6-47DB-BAF5-30A9A9414B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14E3D58-198D-40F5-AC27-54D710F2C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F620-8037-4DF5-BE11-856CBC5C0B1B}" type="datetimeFigureOut">
              <a:rPr lang="sr-Latn-BA" smtClean="0"/>
              <a:pPr/>
              <a:t>14.1.2021</a:t>
            </a:fld>
            <a:endParaRPr lang="sr-Latn-BA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9620B33-F47B-4D99-B55D-F5734739B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8AF79CF-855C-4E53-AE8E-7D36B0A78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B2A2-700D-4322-B4DB-AB407AB6136C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906487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23A4DDC7-882A-4695-AB68-F1F8DD4D66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6713FBD-A3AC-4C7E-A059-FA2B538A6D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C3AC196-9A87-4C64-9CD0-E5B9F33F0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F620-8037-4DF5-BE11-856CBC5C0B1B}" type="datetimeFigureOut">
              <a:rPr lang="sr-Latn-BA" smtClean="0"/>
              <a:pPr/>
              <a:t>14.1.2021</a:t>
            </a:fld>
            <a:endParaRPr lang="sr-Latn-BA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6DF5390-8D6B-4263-99BF-5A15881E8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5B12BCD-D6E4-45C3-86E5-92D65314A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B2A2-700D-4322-B4DB-AB407AB6136C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740423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94C142F-1537-4D03-AA86-54DF07A3C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8D85C9A-35AF-478C-875A-188F356A53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B2D367C-A298-4BF6-AB21-3D39E0D0E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F620-8037-4DF5-BE11-856CBC5C0B1B}" type="datetimeFigureOut">
              <a:rPr lang="sr-Latn-BA" smtClean="0"/>
              <a:pPr/>
              <a:t>14.1.2021</a:t>
            </a:fld>
            <a:endParaRPr lang="sr-Latn-BA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D4BC8D7-C6A7-4491-BC60-6FCF98FE9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44D4547-B7E9-4A11-8264-1CEDD4C53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B2A2-700D-4322-B4DB-AB407AB6136C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2405723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EABB590-5E8D-4EB8-8B3D-60857E390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7D46C62-7339-46D9-9001-43C48F24B0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A598D8C-759F-4CA6-BBE0-7D2A919CC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F620-8037-4DF5-BE11-856CBC5C0B1B}" type="datetimeFigureOut">
              <a:rPr lang="sr-Latn-BA" smtClean="0"/>
              <a:pPr/>
              <a:t>14.1.2021</a:t>
            </a:fld>
            <a:endParaRPr lang="sr-Latn-BA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C9C0159-B6B2-4BF2-80C0-07A1C42A5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5AC2391-615F-46D4-A0CB-581E9697B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B2A2-700D-4322-B4DB-AB407AB6136C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3601707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25EBE2B-AD68-4CB2-9D29-212AE0440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BA98CA1-4DA7-4985-A32B-D969B5BB6B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0F02644-BA19-4623-B4E9-DE72CBA0AB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DF05024-1FEE-4483-B14A-983DCD8DF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F620-8037-4DF5-BE11-856CBC5C0B1B}" type="datetimeFigureOut">
              <a:rPr lang="sr-Latn-BA" smtClean="0"/>
              <a:pPr/>
              <a:t>14.1.2021</a:t>
            </a:fld>
            <a:endParaRPr lang="sr-Latn-BA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6429868-BC9F-45B4-A261-AC69839DA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E7DE322-A140-44E3-A4AD-7830CB584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B2A2-700D-4322-B4DB-AB407AB6136C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4214558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506149-0658-48F6-99AA-E77E0C327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F6A890E-B8BC-45E9-8957-A4D342D430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DF28B55-EE3C-4BE9-8B53-5ECAC973BB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914DDDFF-AC91-4C0D-A38D-219DF128F9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D158FF96-A430-4FA6-AE1A-797DC8314A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1759CD94-A2B5-4596-8111-38BFB5A6C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F620-8037-4DF5-BE11-856CBC5C0B1B}" type="datetimeFigureOut">
              <a:rPr lang="sr-Latn-BA" smtClean="0"/>
              <a:pPr/>
              <a:t>14.1.2021</a:t>
            </a:fld>
            <a:endParaRPr lang="sr-Latn-BA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392B2005-3527-464F-A5DE-E777209C2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6B5FA06A-ACCE-4B35-8F8D-514AC31E0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B2A2-700D-4322-B4DB-AB407AB6136C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1408220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44091BF-6614-4701-A3F9-2968DDA13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91B39E8A-1875-459B-88A4-B713EAC66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F620-8037-4DF5-BE11-856CBC5C0B1B}" type="datetimeFigureOut">
              <a:rPr lang="sr-Latn-BA" smtClean="0"/>
              <a:pPr/>
              <a:t>14.1.2021</a:t>
            </a:fld>
            <a:endParaRPr lang="sr-Latn-BA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474C9E27-9412-4522-9288-32DCF0961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4E491D06-DEB5-4B0B-AAAB-F268A5442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B2A2-700D-4322-B4DB-AB407AB6136C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3641556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4D0B1CAD-5C41-471D-AD20-74E26838F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F620-8037-4DF5-BE11-856CBC5C0B1B}" type="datetimeFigureOut">
              <a:rPr lang="sr-Latn-BA" smtClean="0"/>
              <a:pPr/>
              <a:t>14.1.2021</a:t>
            </a:fld>
            <a:endParaRPr lang="sr-Latn-BA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D4F98E4C-BAF3-44B5-B92F-C7F927150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AC876C9-E889-453E-9E68-244D0783E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B2A2-700D-4322-B4DB-AB407AB6136C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1090025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23B9473-F9EA-4FAC-AAFA-CA32008DC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1F42282-5003-45D1-A7C6-73F21879E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DA7113E-9B73-4CFB-8C3E-83E74B089F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A891ABA-D213-453F-A8A6-938BAA6CB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F620-8037-4DF5-BE11-856CBC5C0B1B}" type="datetimeFigureOut">
              <a:rPr lang="sr-Latn-BA" smtClean="0"/>
              <a:pPr/>
              <a:t>14.1.2021</a:t>
            </a:fld>
            <a:endParaRPr lang="sr-Latn-BA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56B0E1B-826E-4D95-B669-C2989EA22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A408FF3-8EEF-4C87-9962-22A9937A7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B2A2-700D-4322-B4DB-AB407AB6136C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847839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42705BC-A34B-482C-9DB0-575C6DD4A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D1FC499D-7E20-4DEC-B70D-0C783A601B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BA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A86BCDA2-7B1A-4174-8BAC-81960C2E6A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FF5E8B93-9E54-477E-89C2-270F2D580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F620-8037-4DF5-BE11-856CBC5C0B1B}" type="datetimeFigureOut">
              <a:rPr lang="sr-Latn-BA" smtClean="0"/>
              <a:pPr/>
              <a:t>14.1.2021</a:t>
            </a:fld>
            <a:endParaRPr lang="sr-Latn-BA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82B0D17-E2AC-4F4B-BA8B-1615A414F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02BF206-68BA-4A28-AE85-7193F6A55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B2A2-700D-4322-B4DB-AB407AB6136C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3479503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9C359032-D14C-4E33-9C60-61AED2C13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D95C7D0-0D3B-4396-899E-2DCBB161CC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2813820-0122-4B77-A5FB-7ED4ED1AA4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3F620-8037-4DF5-BE11-856CBC5C0B1B}" type="datetimeFigureOut">
              <a:rPr lang="sr-Latn-BA" smtClean="0"/>
              <a:pPr/>
              <a:t>14.1.2021</a:t>
            </a:fld>
            <a:endParaRPr lang="sr-Latn-BA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9DF3D2E-8899-46B1-84C3-9FBF79AFC6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BA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E964A9C-9E36-45B7-A3E2-A610533B0C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AB2A2-700D-4322-B4DB-AB407AB6136C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3741578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E7B5FD9-1E36-4925-B36C-3D18171699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66595"/>
            <a:ext cx="9144000" cy="4724809"/>
          </a:xfrm>
        </p:spPr>
        <p:txBody>
          <a:bodyPr>
            <a:normAutofit fontScale="90000"/>
          </a:bodyPr>
          <a:lstStyle/>
          <a:p>
            <a:r>
              <a:rPr lang="x-none" dirty="0"/>
              <a:t>СРПСКИ ЈЕЗИК</a:t>
            </a:r>
            <a:br>
              <a:rPr lang="x-none" dirty="0"/>
            </a:br>
            <a:r>
              <a:rPr lang="x-none" dirty="0"/>
              <a:t>8. РАЗРЕД</a:t>
            </a:r>
            <a:br>
              <a:rPr lang="x-none" dirty="0"/>
            </a:br>
            <a:r>
              <a:rPr lang="x-none" dirty="0"/>
              <a:t/>
            </a:r>
            <a:br>
              <a:rPr lang="x-none" dirty="0"/>
            </a:br>
            <a:r>
              <a:rPr lang="x-none" dirty="0"/>
              <a:t>КУЛТУРА ИЗРАЖАВАЊА</a:t>
            </a:r>
            <a:br>
              <a:rPr lang="x-none" dirty="0"/>
            </a:br>
            <a:r>
              <a:rPr lang="x-none" dirty="0"/>
              <a:t/>
            </a:r>
            <a:br>
              <a:rPr lang="x-none" dirty="0"/>
            </a:br>
            <a:r>
              <a:rPr lang="x-none" dirty="0"/>
              <a:t>ИЗВЈЕШТАВАЊЕ</a:t>
            </a:r>
          </a:p>
        </p:txBody>
      </p:sp>
    </p:spTree>
    <p:extLst>
      <p:ext uri="{BB962C8B-B14F-4D97-AF65-F5344CB8AC3E}">
        <p14:creationId xmlns="" xmlns:p14="http://schemas.microsoft.com/office/powerpoint/2010/main" val="583350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="" xmlns:a16="http://schemas.microsoft.com/office/drawing/2014/main" id="{BD2CEAA0-E85F-48FB-BD43-75CD131E2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8188"/>
            <a:ext cx="10983686" cy="1325563"/>
          </a:xfrm>
        </p:spPr>
        <p:txBody>
          <a:bodyPr>
            <a:normAutofit fontScale="90000"/>
          </a:bodyPr>
          <a:lstStyle/>
          <a:p>
            <a:r>
              <a:rPr lang="ru-RU" dirty="0"/>
              <a:t>Функционални стилови српског књижевног језика</a:t>
            </a:r>
            <a:br>
              <a:rPr lang="ru-RU" dirty="0"/>
            </a:br>
            <a:endParaRPr lang="sr-Latn-B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2F3C531-B2D4-4B37-BA8B-DC33B01A4C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Функционални стилови српског књижевног језика су различити начини употребе језика којим се она остварује у различитим околностима и са различитом намjеном. </a:t>
            </a:r>
          </a:p>
          <a:p>
            <a:r>
              <a:rPr lang="ru-RU" dirty="0"/>
              <a:t>•	научни,</a:t>
            </a:r>
          </a:p>
          <a:p>
            <a:r>
              <a:rPr lang="ru-RU" dirty="0"/>
              <a:t>•	књижевноумjетнички,</a:t>
            </a:r>
          </a:p>
          <a:p>
            <a:r>
              <a:rPr lang="ru-RU" dirty="0"/>
              <a:t>•	публицистички (новинарски),</a:t>
            </a:r>
          </a:p>
          <a:p>
            <a:r>
              <a:rPr lang="ru-RU" dirty="0"/>
              <a:t>•	административни и</a:t>
            </a:r>
          </a:p>
          <a:p>
            <a:r>
              <a:rPr lang="ru-RU" dirty="0"/>
              <a:t>•	разговорни стил.</a:t>
            </a:r>
          </a:p>
          <a:p>
            <a:endParaRPr lang="ru-RU" dirty="0"/>
          </a:p>
          <a:p>
            <a:endParaRPr lang="sr-Latn-BA" dirty="0"/>
          </a:p>
        </p:txBody>
      </p:sp>
    </p:spTree>
    <p:extLst>
      <p:ext uri="{BB962C8B-B14F-4D97-AF65-F5344CB8AC3E}">
        <p14:creationId xmlns="" xmlns:p14="http://schemas.microsoft.com/office/powerpoint/2010/main" val="1687837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9C49BFB-1986-4C77-8F36-0085F681F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Публицистички (новинарски) стил</a:t>
            </a:r>
            <a:endParaRPr lang="sr-Latn-B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84BB15D-ABA7-465D-8C65-1874F67022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Новинарским стилом пишу се вијести, извјештаји, интервјуи, репортаже, коментари и слично, објављене у штампаним и другим медијима. Овим стилом пишу се текстови, које одликује тачно изношење чињеница.</a:t>
            </a:r>
          </a:p>
          <a:p>
            <a:r>
              <a:rPr lang="ru-RU" dirty="0"/>
              <a:t>Одлике новинарског стила су:</a:t>
            </a:r>
          </a:p>
          <a:p>
            <a:r>
              <a:rPr lang="ru-RU" dirty="0"/>
              <a:t>•	обавезна употреба стандардног језика;</a:t>
            </a:r>
          </a:p>
          <a:p>
            <a:r>
              <a:rPr lang="ru-RU" dirty="0"/>
              <a:t>•	језгровитост и сажетост у казивању;</a:t>
            </a:r>
          </a:p>
          <a:p>
            <a:r>
              <a:rPr lang="ru-RU" dirty="0"/>
              <a:t>•	истицање јавне поруке, обавјештења;</a:t>
            </a:r>
          </a:p>
          <a:p>
            <a:r>
              <a:rPr lang="ru-RU" dirty="0"/>
              <a:t>•	мијешање елемената других стилова;</a:t>
            </a:r>
          </a:p>
          <a:p>
            <a:r>
              <a:rPr lang="ru-RU" dirty="0"/>
              <a:t>•	масовност комуницирања.</a:t>
            </a:r>
          </a:p>
          <a:p>
            <a:endParaRPr lang="ru-RU" dirty="0"/>
          </a:p>
          <a:p>
            <a:endParaRPr lang="sr-Latn-BA" dirty="0"/>
          </a:p>
        </p:txBody>
      </p:sp>
    </p:spTree>
    <p:extLst>
      <p:ext uri="{BB962C8B-B14F-4D97-AF65-F5344CB8AC3E}">
        <p14:creationId xmlns="" xmlns:p14="http://schemas.microsoft.com/office/powerpoint/2010/main" val="3165079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C294B62-4158-4097-9430-9B5BCA90AA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Објективност новинарског стила зависи од врсте текста и вијести коју он преноси. Користећи овај стил новинар мора да тежи тачности и објективности (нпр. најновије вијести морају бити пренесене вјерно и истинито). У том смислу новинар који пише вијест (нпр. о догађајима у земљи и свијету) мора да тежи томе да буде објективан и да у текст не уноси своје личне ставове.</a:t>
            </a:r>
          </a:p>
          <a:p>
            <a:endParaRPr lang="ru-RU" dirty="0"/>
          </a:p>
          <a:p>
            <a:endParaRPr lang="sr-Latn-BA" dirty="0"/>
          </a:p>
        </p:txBody>
      </p:sp>
    </p:spTree>
    <p:extLst>
      <p:ext uri="{BB962C8B-B14F-4D97-AF65-F5344CB8AC3E}">
        <p14:creationId xmlns="" xmlns:p14="http://schemas.microsoft.com/office/powerpoint/2010/main" val="3079678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BD3261-D305-42C6-963F-21DA07B12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/>
              <a:t>ИЗВЈЕШТАВАЊЕ </a:t>
            </a:r>
            <a:endParaRPr lang="sr-Latn-B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9589AC5-BE0C-43C9-A012-C636093E92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x-none" dirty="0"/>
              <a:t>КРАЋЕ - ВИЈЕСТ</a:t>
            </a:r>
          </a:p>
          <a:p>
            <a:pPr marL="0" indent="0">
              <a:buNone/>
            </a:pPr>
            <a:endParaRPr lang="x-none" dirty="0"/>
          </a:p>
          <a:p>
            <a:pPr marL="0" indent="0">
              <a:buNone/>
            </a:pPr>
            <a:r>
              <a:rPr lang="x-none" dirty="0"/>
              <a:t>ДУЖЕ - ИЗВЈЕШТАЈ</a:t>
            </a:r>
          </a:p>
          <a:p>
            <a:pPr marL="0" indent="0">
              <a:buNone/>
            </a:pPr>
            <a:endParaRPr lang="x-none" dirty="0"/>
          </a:p>
          <a:p>
            <a:pPr marL="0" indent="0">
              <a:buNone/>
            </a:pPr>
            <a:endParaRPr lang="x-none" dirty="0"/>
          </a:p>
          <a:p>
            <a:pPr marL="0" indent="0">
              <a:buNone/>
            </a:pPr>
            <a:endParaRPr lang="x-none" dirty="0"/>
          </a:p>
          <a:p>
            <a:endParaRPr lang="x-none" dirty="0"/>
          </a:p>
          <a:p>
            <a:endParaRPr lang="sr-Latn-BA" dirty="0"/>
          </a:p>
        </p:txBody>
      </p:sp>
    </p:spTree>
    <p:extLst>
      <p:ext uri="{BB962C8B-B14F-4D97-AF65-F5344CB8AC3E}">
        <p14:creationId xmlns="" xmlns:p14="http://schemas.microsoft.com/office/powerpoint/2010/main" val="1906169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1C9E71C-4F4F-4F60-9B6F-059DE8A54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ОСОБИНЕ</a:t>
            </a:r>
            <a:endParaRPr lang="sr-Latn-B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322318E-1064-4C82-AAA2-EDABF54FA9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/>
          </a:p>
          <a:p>
            <a:endParaRPr lang="ru-RU" dirty="0"/>
          </a:p>
          <a:p>
            <a:r>
              <a:rPr lang="ru-RU" dirty="0"/>
              <a:t>ТАЧНОСТ – ПОУЗДАНИ И ПРОВЈЕРЕНИ ПОДАЦИ О ЧЕМУ СЕ ИНФОРМИШЕ.</a:t>
            </a:r>
          </a:p>
          <a:p>
            <a:endParaRPr lang="ru-RU" dirty="0"/>
          </a:p>
          <a:p>
            <a:r>
              <a:rPr lang="ru-RU" dirty="0"/>
              <a:t>ЈАСНОСТ  - ЛАКО СХВАТЉИВЕ ИНФОРМАЦИЈЕ, ПРЕЦИЗНИМ И РАЗУМЉИВИМ РИЈЕЧИМА.</a:t>
            </a:r>
          </a:p>
          <a:p>
            <a:endParaRPr lang="ru-RU" dirty="0"/>
          </a:p>
          <a:p>
            <a:r>
              <a:rPr lang="ru-RU" dirty="0"/>
              <a:t>САЖЕТОСТ – САМО ВАЖНИ, БИТНИ ПОДАЦИ. НЕМА ПОЕТИЗАМА, НЕМА ЕМОЦИЈА, НЕМА СТИЛСКИХ ФИГУРА.</a:t>
            </a:r>
          </a:p>
          <a:p>
            <a:pPr marL="0" indent="0">
              <a:buNone/>
            </a:pPr>
            <a:r>
              <a:rPr lang="ru-RU" dirty="0"/>
              <a:t> </a:t>
            </a:r>
          </a:p>
          <a:p>
            <a:endParaRPr lang="sr-Latn-BA" dirty="0"/>
          </a:p>
        </p:txBody>
      </p:sp>
    </p:spTree>
    <p:extLst>
      <p:ext uri="{BB962C8B-B14F-4D97-AF65-F5344CB8AC3E}">
        <p14:creationId xmlns="" xmlns:p14="http://schemas.microsoft.com/office/powerpoint/2010/main" val="2982072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2F1627E-5DCC-477D-98BC-6E101AB70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ПИТАЊА</a:t>
            </a:r>
            <a:endParaRPr lang="sr-Latn-B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2AF4F4B-7814-4E3E-A8C7-1AE33C0CF3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ОНАЈ  КО ДАЈЕ  ИНФОРМАЦИЈУ, УСМЕНУ ИЛИ ПИСАНУ, ЧИНИ ТО СА НАМЈЕРОМ ДА ОНИ, КОЈИМА ЈЕ ИСТА УПУЋЕНА, БУДУ У ПОТПУНОСТИ ИНФОРМИСАНИ И МОРА ОДГОВОРИТИ НА СЉЕДЕЋА ПИТАЊА:</a:t>
            </a:r>
          </a:p>
          <a:p>
            <a:r>
              <a:rPr lang="ru-RU" dirty="0"/>
              <a:t>КО?</a:t>
            </a:r>
          </a:p>
          <a:p>
            <a:r>
              <a:rPr lang="ru-RU" dirty="0"/>
              <a:t>ШТА? </a:t>
            </a:r>
          </a:p>
          <a:p>
            <a:r>
              <a:rPr lang="ru-RU" dirty="0"/>
              <a:t>КАДА?</a:t>
            </a:r>
          </a:p>
          <a:p>
            <a:r>
              <a:rPr lang="ru-RU" dirty="0"/>
              <a:t>ГДЈЕ?</a:t>
            </a:r>
          </a:p>
          <a:p>
            <a:r>
              <a:rPr lang="ru-RU" dirty="0"/>
              <a:t>КАКО?</a:t>
            </a:r>
          </a:p>
          <a:p>
            <a:r>
              <a:rPr lang="ru-RU" dirty="0"/>
              <a:t>ЗАШТО?</a:t>
            </a:r>
          </a:p>
          <a:p>
            <a:endParaRPr lang="ru-RU" dirty="0"/>
          </a:p>
          <a:p>
            <a:endParaRPr lang="sr-Latn-BA" dirty="0"/>
          </a:p>
        </p:txBody>
      </p:sp>
    </p:spTree>
    <p:extLst>
      <p:ext uri="{BB962C8B-B14F-4D97-AF65-F5344CB8AC3E}">
        <p14:creationId xmlns="" xmlns:p14="http://schemas.microsoft.com/office/powerpoint/2010/main" val="199016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E715E8B-4880-4B75-A67D-4B792CFED0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 dirty="0"/>
              <a:t>СРПСКИ ЈЕЗИК И ЈЕЗИК И ЈЕЗИЧКА КУЛТУРА</a:t>
            </a:r>
          </a:p>
          <a:p>
            <a:pPr>
              <a:buNone/>
            </a:pPr>
            <a:r>
              <a:rPr lang="sr-Latn-CS" dirty="0" smtClean="0"/>
              <a:t>   </a:t>
            </a:r>
            <a:r>
              <a:rPr lang="x-none" smtClean="0"/>
              <a:t>182 </a:t>
            </a:r>
            <a:r>
              <a:rPr lang="x-none" dirty="0"/>
              <a:t>– 187</a:t>
            </a:r>
            <a:r>
              <a:rPr lang="x-none"/>
              <a:t>. </a:t>
            </a:r>
            <a:r>
              <a:rPr lang="sr-Cyrl-BA" dirty="0" smtClean="0"/>
              <a:t>стр</a:t>
            </a:r>
            <a:r>
              <a:rPr lang="x-none" smtClean="0"/>
              <a:t>.</a:t>
            </a:r>
            <a:endParaRPr lang="sr-Latn-BA" dirty="0"/>
          </a:p>
        </p:txBody>
      </p:sp>
    </p:spTree>
    <p:extLst>
      <p:ext uri="{BB962C8B-B14F-4D97-AF65-F5344CB8AC3E}">
        <p14:creationId xmlns="" xmlns:p14="http://schemas.microsoft.com/office/powerpoint/2010/main" val="334718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E9F7455-7498-453B-A61D-CA7DF31BA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/>
              <a:t>ДОМАЋИ ЗАДАТАК</a:t>
            </a:r>
            <a:endParaRPr lang="sr-Latn-B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73572CD-48D6-4859-B67E-0949AE34C7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 dirty="0"/>
              <a:t>НАПИСАТИ ИЗВЈЕШТАЈ О СВЕТОСАВСКОЈ ПРИРЕДБИ </a:t>
            </a:r>
            <a:r>
              <a:rPr lang="x-none"/>
              <a:t>У </a:t>
            </a:r>
            <a:r>
              <a:rPr lang="x-none" smtClean="0"/>
              <a:t>ШКОЛИ</a:t>
            </a:r>
            <a:endParaRPr lang="sr-Cyrl-BA" dirty="0" smtClean="0"/>
          </a:p>
          <a:p>
            <a:pPr>
              <a:buNone/>
            </a:pPr>
            <a:r>
              <a:rPr lang="sr-Cyrl-BA" dirty="0" smtClean="0"/>
              <a:t>( уз ретроспективан осврт на прошлогодишњу у односу на овогодишњу )</a:t>
            </a:r>
            <a:endParaRPr lang="sr-Latn-BA" dirty="0"/>
          </a:p>
        </p:txBody>
      </p:sp>
    </p:spTree>
    <p:extLst>
      <p:ext uri="{BB962C8B-B14F-4D97-AF65-F5344CB8AC3E}">
        <p14:creationId xmlns="" xmlns:p14="http://schemas.microsoft.com/office/powerpoint/2010/main" val="3350023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273</Words>
  <Application>Microsoft Office PowerPoint</Application>
  <PresentationFormat>Custom</PresentationFormat>
  <Paragraphs>46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СРПСКИ ЈЕЗИК 8. РАЗРЕД  КУЛТУРА ИЗРАЖАВАЊА  ИЗВЈЕШТАВАЊЕ</vt:lpstr>
      <vt:lpstr>Функционални стилови српског књижевног језика </vt:lpstr>
      <vt:lpstr>Публицистички (новинарски) стил</vt:lpstr>
      <vt:lpstr>Slide 4</vt:lpstr>
      <vt:lpstr>ИЗВЈЕШТАВАЊЕ </vt:lpstr>
      <vt:lpstr>ОСОБИНЕ</vt:lpstr>
      <vt:lpstr>ПИТАЊА</vt:lpstr>
      <vt:lpstr>Slide 8</vt:lpstr>
      <vt:lpstr>ДОМАЋИ ЗАДАТАК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СРПСКИ ЈЕЗИК 8. РАЗРЕД  КУЛТУРА ИЗРАЖАВАЊА  ИЗВЈЕШТАВАЊЕ</dc:title>
  <dc:creator>Ivana</dc:creator>
  <cp:lastModifiedBy>MP</cp:lastModifiedBy>
  <cp:revision>5</cp:revision>
  <dcterms:created xsi:type="dcterms:W3CDTF">2021-01-13T15:03:52Z</dcterms:created>
  <dcterms:modified xsi:type="dcterms:W3CDTF">2021-01-14T15:48:14Z</dcterms:modified>
</cp:coreProperties>
</file>