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61"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3716" autoAdjust="0"/>
  </p:normalViewPr>
  <p:slideViewPr>
    <p:cSldViewPr snapToGrid="0">
      <p:cViewPr varScale="1">
        <p:scale>
          <a:sx n="78" d="100"/>
          <a:sy n="78" d="100"/>
        </p:scale>
        <p:origin x="-114" y="-6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 slajd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r-Latn-CS" smtClean="0"/>
              <a:t>Kliknite i uredite naslov mastera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r-Latn-CS" smtClean="0"/>
              <a:t>Kliknite i uredite stil podnaslova mastera</a:t>
            </a:r>
            <a:endParaRPr lang="en-US" dirty="0"/>
          </a:p>
        </p:txBody>
      </p:sp>
      <p:sp>
        <p:nvSpPr>
          <p:cNvPr id="4" name="Date Placeholder 3"/>
          <p:cNvSpPr>
            <a:spLocks noGrp="1"/>
          </p:cNvSpPr>
          <p:nvPr>
            <p:ph type="dt" sz="half" idx="10"/>
          </p:nvPr>
        </p:nvSpPr>
        <p:spPr/>
        <p:txBody>
          <a:bodyPr/>
          <a:lstStyle/>
          <a:p>
            <a:fld id="{B1AC1941-E8C9-4643-B7B4-88B0916CAE68}" type="datetimeFigureOut">
              <a:rPr lang="sr-Latn-CS" smtClean="0"/>
              <a:pPr/>
              <a:t>12.2.2021</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EEF9E989-DA5C-4A7D-9765-6DE00227352D}" type="slidenum">
              <a:rPr lang="sr-Latn-CS" smtClean="0"/>
              <a:pPr/>
              <a:t>‹#›</a:t>
            </a:fld>
            <a:endParaRPr lang="sr-Latn-C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134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Kliknite i uredite naslov mastera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dirty="0"/>
          </a:p>
        </p:txBody>
      </p:sp>
      <p:sp>
        <p:nvSpPr>
          <p:cNvPr id="4" name="Date Placeholder 3"/>
          <p:cNvSpPr>
            <a:spLocks noGrp="1"/>
          </p:cNvSpPr>
          <p:nvPr>
            <p:ph type="dt" sz="half" idx="10"/>
          </p:nvPr>
        </p:nvSpPr>
        <p:spPr/>
        <p:txBody>
          <a:bodyPr/>
          <a:lstStyle/>
          <a:p>
            <a:fld id="{B1AC1941-E8C9-4643-B7B4-88B0916CAE68}" type="datetimeFigureOut">
              <a:rPr lang="sr-Latn-CS" smtClean="0"/>
              <a:pPr/>
              <a:t>12.2.2021</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EEF9E989-DA5C-4A7D-9765-6DE00227352D}" type="slidenum">
              <a:rPr lang="sr-Latn-CS" smtClean="0"/>
              <a:pPr/>
              <a:t>‹#›</a:t>
            </a:fld>
            <a:endParaRPr lang="sr-Latn-CS"/>
          </a:p>
        </p:txBody>
      </p:sp>
    </p:spTree>
    <p:extLst>
      <p:ext uri="{BB962C8B-B14F-4D97-AF65-F5344CB8AC3E}">
        <p14:creationId xmlns:p14="http://schemas.microsoft.com/office/powerpoint/2010/main" xmlns="" val="365091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ni naslov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r-Latn-CS" smtClean="0"/>
              <a:t>Kliknite i uredite naslov mastera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dirty="0"/>
          </a:p>
        </p:txBody>
      </p:sp>
      <p:sp>
        <p:nvSpPr>
          <p:cNvPr id="4" name="Date Placeholder 3"/>
          <p:cNvSpPr>
            <a:spLocks noGrp="1"/>
          </p:cNvSpPr>
          <p:nvPr>
            <p:ph type="dt" sz="half" idx="10"/>
          </p:nvPr>
        </p:nvSpPr>
        <p:spPr/>
        <p:txBody>
          <a:bodyPr/>
          <a:lstStyle/>
          <a:p>
            <a:fld id="{B1AC1941-E8C9-4643-B7B4-88B0916CAE68}" type="datetimeFigureOut">
              <a:rPr lang="sr-Latn-CS" smtClean="0"/>
              <a:pPr/>
              <a:t>12.2.2021</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EEF9E989-DA5C-4A7D-9765-6DE00227352D}" type="slidenum">
              <a:rPr lang="sr-Latn-CS" smtClean="0"/>
              <a:pPr/>
              <a:t>‹#›</a:t>
            </a:fld>
            <a:endParaRPr lang="sr-Latn-CS"/>
          </a:p>
        </p:txBody>
      </p:sp>
    </p:spTree>
    <p:extLst>
      <p:ext uri="{BB962C8B-B14F-4D97-AF65-F5344CB8AC3E}">
        <p14:creationId xmlns:p14="http://schemas.microsoft.com/office/powerpoint/2010/main" xmlns="" val="350378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Kliknite i uredite naslov mastera</a:t>
            </a:r>
            <a:endParaRPr lang="en-US" dirty="0"/>
          </a:p>
        </p:txBody>
      </p:sp>
      <p:sp>
        <p:nvSpPr>
          <p:cNvPr id="3" name="Content Placeholder 2"/>
          <p:cNvSpPr>
            <a:spLocks noGrp="1"/>
          </p:cNvSpPr>
          <p:nvPr>
            <p:ph idx="1"/>
          </p:nvPr>
        </p:nvSpPr>
        <p:spPr/>
        <p:txBody>
          <a:body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dirty="0"/>
          </a:p>
        </p:txBody>
      </p:sp>
      <p:sp>
        <p:nvSpPr>
          <p:cNvPr id="4" name="Date Placeholder 3"/>
          <p:cNvSpPr>
            <a:spLocks noGrp="1"/>
          </p:cNvSpPr>
          <p:nvPr>
            <p:ph type="dt" sz="half" idx="10"/>
          </p:nvPr>
        </p:nvSpPr>
        <p:spPr/>
        <p:txBody>
          <a:bodyPr/>
          <a:lstStyle/>
          <a:p>
            <a:fld id="{B1AC1941-E8C9-4643-B7B4-88B0916CAE68}" type="datetimeFigureOut">
              <a:rPr lang="sr-Latn-CS" smtClean="0"/>
              <a:pPr/>
              <a:t>12.2.2021</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EEF9E989-DA5C-4A7D-9765-6DE00227352D}" type="slidenum">
              <a:rPr lang="sr-Latn-CS" smtClean="0"/>
              <a:pPr/>
              <a:t>‹#›</a:t>
            </a:fld>
            <a:endParaRPr lang="sr-Latn-CS"/>
          </a:p>
        </p:txBody>
      </p:sp>
    </p:spTree>
    <p:extLst>
      <p:ext uri="{BB962C8B-B14F-4D97-AF65-F5344CB8AC3E}">
        <p14:creationId xmlns:p14="http://schemas.microsoft.com/office/powerpoint/2010/main" xmlns="" val="206898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eljk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r-Latn-CS" smtClean="0"/>
              <a:t>Kliknite i uredite naslov mastera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smtClean="0"/>
              <a:t>Kliknite i uredite tekst</a:t>
            </a:r>
          </a:p>
        </p:txBody>
      </p:sp>
      <p:sp>
        <p:nvSpPr>
          <p:cNvPr id="4" name="Date Placeholder 3"/>
          <p:cNvSpPr>
            <a:spLocks noGrp="1"/>
          </p:cNvSpPr>
          <p:nvPr>
            <p:ph type="dt" sz="half" idx="10"/>
          </p:nvPr>
        </p:nvSpPr>
        <p:spPr/>
        <p:txBody>
          <a:bodyPr/>
          <a:lstStyle/>
          <a:p>
            <a:fld id="{B1AC1941-E8C9-4643-B7B4-88B0916CAE68}" type="datetimeFigureOut">
              <a:rPr lang="sr-Latn-CS" smtClean="0"/>
              <a:pPr/>
              <a:t>12.2.2021</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EEF9E989-DA5C-4A7D-9765-6DE00227352D}" type="slidenum">
              <a:rPr lang="sr-Latn-CS" smtClean="0"/>
              <a:pPr/>
              <a:t>‹#›</a:t>
            </a:fld>
            <a:endParaRPr lang="sr-Latn-C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0795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r-Latn-CS" smtClean="0"/>
              <a:t>Kliknite i uredite naslov mastera</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dirty="0"/>
          </a:p>
        </p:txBody>
      </p:sp>
      <p:sp>
        <p:nvSpPr>
          <p:cNvPr id="5" name="Date Placeholder 4"/>
          <p:cNvSpPr>
            <a:spLocks noGrp="1"/>
          </p:cNvSpPr>
          <p:nvPr>
            <p:ph type="dt" sz="half" idx="10"/>
          </p:nvPr>
        </p:nvSpPr>
        <p:spPr/>
        <p:txBody>
          <a:bodyPr/>
          <a:lstStyle/>
          <a:p>
            <a:fld id="{B1AC1941-E8C9-4643-B7B4-88B0916CAE68}" type="datetimeFigureOut">
              <a:rPr lang="sr-Latn-CS" smtClean="0"/>
              <a:pPr/>
              <a:t>12.2.2021</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EEF9E989-DA5C-4A7D-9765-6DE00227352D}" type="slidenum">
              <a:rPr lang="sr-Latn-CS" smtClean="0"/>
              <a:pPr/>
              <a:t>‹#›</a:t>
            </a:fld>
            <a:endParaRPr lang="sr-Latn-CS"/>
          </a:p>
        </p:txBody>
      </p:sp>
    </p:spTree>
    <p:extLst>
      <p:ext uri="{BB962C8B-B14F-4D97-AF65-F5344CB8AC3E}">
        <p14:creationId xmlns:p14="http://schemas.microsoft.com/office/powerpoint/2010/main" xmlns="" val="297612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r-Latn-CS" smtClean="0"/>
              <a:t>Kliknite i uredite naslov mastera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smtClean="0"/>
              <a:t>Kliknite i uredite tekst</a:t>
            </a:r>
          </a:p>
        </p:txBody>
      </p:sp>
      <p:sp>
        <p:nvSpPr>
          <p:cNvPr id="4" name="Content Placeholder 3"/>
          <p:cNvSpPr>
            <a:spLocks noGrp="1"/>
          </p:cNvSpPr>
          <p:nvPr>
            <p:ph sz="half" idx="2"/>
          </p:nvPr>
        </p:nvSpPr>
        <p:spPr>
          <a:xfrm>
            <a:off x="1097280" y="2582334"/>
            <a:ext cx="4937760" cy="3378200"/>
          </a:xfrm>
        </p:spPr>
        <p:txBody>
          <a:body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smtClean="0"/>
              <a:t>Kliknite i uredite tekst</a:t>
            </a:r>
          </a:p>
        </p:txBody>
      </p:sp>
      <p:sp>
        <p:nvSpPr>
          <p:cNvPr id="6" name="Content Placeholder 5"/>
          <p:cNvSpPr>
            <a:spLocks noGrp="1"/>
          </p:cNvSpPr>
          <p:nvPr>
            <p:ph sz="quarter" idx="4"/>
          </p:nvPr>
        </p:nvSpPr>
        <p:spPr>
          <a:xfrm>
            <a:off x="6217920" y="2582334"/>
            <a:ext cx="4937760" cy="3378200"/>
          </a:xfrm>
        </p:spPr>
        <p:txBody>
          <a:body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dirty="0"/>
          </a:p>
        </p:txBody>
      </p:sp>
      <p:sp>
        <p:nvSpPr>
          <p:cNvPr id="7" name="Date Placeholder 6"/>
          <p:cNvSpPr>
            <a:spLocks noGrp="1"/>
          </p:cNvSpPr>
          <p:nvPr>
            <p:ph type="dt" sz="half" idx="10"/>
          </p:nvPr>
        </p:nvSpPr>
        <p:spPr/>
        <p:txBody>
          <a:bodyPr/>
          <a:lstStyle/>
          <a:p>
            <a:fld id="{B1AC1941-E8C9-4643-B7B4-88B0916CAE68}" type="datetimeFigureOut">
              <a:rPr lang="sr-Latn-CS" smtClean="0"/>
              <a:pPr/>
              <a:t>12.2.2021</a:t>
            </a:fld>
            <a:endParaRPr lang="sr-Latn-CS"/>
          </a:p>
        </p:txBody>
      </p:sp>
      <p:sp>
        <p:nvSpPr>
          <p:cNvPr id="8" name="Footer Placeholder 7"/>
          <p:cNvSpPr>
            <a:spLocks noGrp="1"/>
          </p:cNvSpPr>
          <p:nvPr>
            <p:ph type="ftr" sz="quarter" idx="11"/>
          </p:nvPr>
        </p:nvSpPr>
        <p:spPr/>
        <p:txBody>
          <a:bodyPr/>
          <a:lstStyle/>
          <a:p>
            <a:endParaRPr lang="sr-Latn-CS"/>
          </a:p>
        </p:txBody>
      </p:sp>
      <p:sp>
        <p:nvSpPr>
          <p:cNvPr id="9" name="Slide Number Placeholder 8"/>
          <p:cNvSpPr>
            <a:spLocks noGrp="1"/>
          </p:cNvSpPr>
          <p:nvPr>
            <p:ph type="sldNum" sz="quarter" idx="12"/>
          </p:nvPr>
        </p:nvSpPr>
        <p:spPr/>
        <p:txBody>
          <a:bodyPr/>
          <a:lstStyle/>
          <a:p>
            <a:fld id="{EEF9E989-DA5C-4A7D-9765-6DE00227352D}" type="slidenum">
              <a:rPr lang="sr-Latn-CS" smtClean="0"/>
              <a:pPr/>
              <a:t>‹#›</a:t>
            </a:fld>
            <a:endParaRPr lang="sr-Latn-CS"/>
          </a:p>
        </p:txBody>
      </p:sp>
    </p:spTree>
    <p:extLst>
      <p:ext uri="{BB962C8B-B14F-4D97-AF65-F5344CB8AC3E}">
        <p14:creationId xmlns:p14="http://schemas.microsoft.com/office/powerpoint/2010/main" xmlns="" val="162573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Kliknite i uredite naslov mastera</a:t>
            </a:r>
            <a:endParaRPr lang="en-US" dirty="0"/>
          </a:p>
        </p:txBody>
      </p:sp>
      <p:sp>
        <p:nvSpPr>
          <p:cNvPr id="3" name="Date Placeholder 2"/>
          <p:cNvSpPr>
            <a:spLocks noGrp="1"/>
          </p:cNvSpPr>
          <p:nvPr>
            <p:ph type="dt" sz="half" idx="10"/>
          </p:nvPr>
        </p:nvSpPr>
        <p:spPr/>
        <p:txBody>
          <a:bodyPr/>
          <a:lstStyle/>
          <a:p>
            <a:fld id="{B1AC1941-E8C9-4643-B7B4-88B0916CAE68}" type="datetimeFigureOut">
              <a:rPr lang="sr-Latn-CS" smtClean="0"/>
              <a:pPr/>
              <a:t>12.2.2021</a:t>
            </a:fld>
            <a:endParaRPr lang="sr-Latn-CS"/>
          </a:p>
        </p:txBody>
      </p:sp>
      <p:sp>
        <p:nvSpPr>
          <p:cNvPr id="4" name="Footer Placeholder 3"/>
          <p:cNvSpPr>
            <a:spLocks noGrp="1"/>
          </p:cNvSpPr>
          <p:nvPr>
            <p:ph type="ftr" sz="quarter" idx="11"/>
          </p:nvPr>
        </p:nvSpPr>
        <p:spPr/>
        <p:txBody>
          <a:bodyPr/>
          <a:lstStyle/>
          <a:p>
            <a:endParaRPr lang="sr-Latn-CS"/>
          </a:p>
        </p:txBody>
      </p:sp>
      <p:sp>
        <p:nvSpPr>
          <p:cNvPr id="5" name="Slide Number Placeholder 4"/>
          <p:cNvSpPr>
            <a:spLocks noGrp="1"/>
          </p:cNvSpPr>
          <p:nvPr>
            <p:ph type="sldNum" sz="quarter" idx="12"/>
          </p:nvPr>
        </p:nvSpPr>
        <p:spPr/>
        <p:txBody>
          <a:bodyPr/>
          <a:lstStyle/>
          <a:p>
            <a:fld id="{EEF9E989-DA5C-4A7D-9765-6DE00227352D}" type="slidenum">
              <a:rPr lang="sr-Latn-CS" smtClean="0"/>
              <a:pPr/>
              <a:t>‹#›</a:t>
            </a:fld>
            <a:endParaRPr lang="sr-Latn-CS"/>
          </a:p>
        </p:txBody>
      </p:sp>
    </p:spTree>
    <p:extLst>
      <p:ext uri="{BB962C8B-B14F-4D97-AF65-F5344CB8AC3E}">
        <p14:creationId xmlns:p14="http://schemas.microsoft.com/office/powerpoint/2010/main" xmlns="" val="4505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1AC1941-E8C9-4643-B7B4-88B0916CAE68}" type="datetimeFigureOut">
              <a:rPr lang="sr-Latn-CS" smtClean="0"/>
              <a:pPr/>
              <a:t>12.2.2021</a:t>
            </a:fld>
            <a:endParaRPr lang="sr-Latn-C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r-Latn-CS"/>
          </a:p>
        </p:txBody>
      </p:sp>
      <p:sp>
        <p:nvSpPr>
          <p:cNvPr id="9" name="Slide Number Placeholder 8"/>
          <p:cNvSpPr>
            <a:spLocks noGrp="1"/>
          </p:cNvSpPr>
          <p:nvPr>
            <p:ph type="sldNum" sz="quarter" idx="12"/>
          </p:nvPr>
        </p:nvSpPr>
        <p:spPr/>
        <p:txBody>
          <a:bodyPr/>
          <a:lstStyle/>
          <a:p>
            <a:fld id="{EEF9E989-DA5C-4A7D-9765-6DE00227352D}" type="slidenum">
              <a:rPr lang="sr-Latn-CS" smtClean="0"/>
              <a:pPr/>
              <a:t>‹#›</a:t>
            </a:fld>
            <a:endParaRPr lang="sr-Latn-CS"/>
          </a:p>
        </p:txBody>
      </p:sp>
    </p:spTree>
    <p:extLst>
      <p:ext uri="{BB962C8B-B14F-4D97-AF65-F5344CB8AC3E}">
        <p14:creationId xmlns:p14="http://schemas.microsoft.com/office/powerpoint/2010/main" xmlns="" val="4127482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a natpis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r-Latn-CS" smtClean="0"/>
              <a:t>Kliknite i uredite naslov mastera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smtClean="0"/>
              <a:t>Kliknite i uredite tekst</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1AC1941-E8C9-4643-B7B4-88B0916CAE68}" type="datetimeFigureOut">
              <a:rPr lang="sr-Latn-CS" smtClean="0"/>
              <a:pPr/>
              <a:t>12.2.2021</a:t>
            </a:fld>
            <a:endParaRPr lang="sr-Latn-C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r-Latn-C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EF9E989-DA5C-4A7D-9765-6DE00227352D}" type="slidenum">
              <a:rPr lang="sr-Latn-CS" smtClean="0"/>
              <a:pPr/>
              <a:t>‹#›</a:t>
            </a:fld>
            <a:endParaRPr lang="sr-Latn-CS"/>
          </a:p>
        </p:txBody>
      </p:sp>
    </p:spTree>
    <p:extLst>
      <p:ext uri="{BB962C8B-B14F-4D97-AF65-F5344CB8AC3E}">
        <p14:creationId xmlns:p14="http://schemas.microsoft.com/office/powerpoint/2010/main" xmlns="" val="175106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a natpiso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sr-Latn-CS" smtClean="0"/>
              <a:t>Kliknite i uredite naslov mastera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CS" smtClean="0"/>
              <a:t>Kliknite na ikonu i dodajte sliku</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smtClean="0"/>
              <a:t>Kliknite i uredite tekst</a:t>
            </a:r>
          </a:p>
        </p:txBody>
      </p:sp>
      <p:sp>
        <p:nvSpPr>
          <p:cNvPr id="5" name="Date Placeholder 4"/>
          <p:cNvSpPr>
            <a:spLocks noGrp="1"/>
          </p:cNvSpPr>
          <p:nvPr>
            <p:ph type="dt" sz="half" idx="10"/>
          </p:nvPr>
        </p:nvSpPr>
        <p:spPr/>
        <p:txBody>
          <a:bodyPr/>
          <a:lstStyle/>
          <a:p>
            <a:fld id="{B1AC1941-E8C9-4643-B7B4-88B0916CAE68}" type="datetimeFigureOut">
              <a:rPr lang="sr-Latn-CS" smtClean="0"/>
              <a:pPr/>
              <a:t>12.2.2021</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EEF9E989-DA5C-4A7D-9765-6DE00227352D}" type="slidenum">
              <a:rPr lang="sr-Latn-CS" smtClean="0"/>
              <a:pPr/>
              <a:t>‹#›</a:t>
            </a:fld>
            <a:endParaRPr lang="sr-Latn-CS"/>
          </a:p>
        </p:txBody>
      </p:sp>
    </p:spTree>
    <p:extLst>
      <p:ext uri="{BB962C8B-B14F-4D97-AF65-F5344CB8AC3E}">
        <p14:creationId xmlns:p14="http://schemas.microsoft.com/office/powerpoint/2010/main" xmlns="" val="17060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r-Latn-CS" smtClean="0"/>
              <a:t>Kliknite i uredite naslov mastera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1AC1941-E8C9-4643-B7B4-88B0916CAE68}" type="datetimeFigureOut">
              <a:rPr lang="sr-Latn-CS" smtClean="0"/>
              <a:pPr/>
              <a:t>12.2.2021</a:t>
            </a:fld>
            <a:endParaRPr lang="sr-Latn-C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r-Latn-C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EF9E989-DA5C-4A7D-9765-6DE00227352D}" type="slidenum">
              <a:rPr lang="sr-Latn-CS" smtClean="0"/>
              <a:pPr/>
              <a:t>‹#›</a:t>
            </a:fld>
            <a:endParaRPr lang="sr-Latn-C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231885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bs-Cyrl-BA" dirty="0" smtClean="0"/>
              <a:t>ПАСИВНИ ЕЛЕКТРОНСКИ ЕЛЕМЕНТИ</a:t>
            </a:r>
            <a:endParaRPr lang="sr-Latn-CS" dirty="0"/>
          </a:p>
        </p:txBody>
      </p:sp>
      <p:sp>
        <p:nvSpPr>
          <p:cNvPr id="3" name="TextBox 2"/>
          <p:cNvSpPr txBox="1"/>
          <p:nvPr/>
        </p:nvSpPr>
        <p:spPr>
          <a:xfrm>
            <a:off x="8217408" y="5315712"/>
            <a:ext cx="2523744" cy="523220"/>
          </a:xfrm>
          <a:prstGeom prst="rect">
            <a:avLst/>
          </a:prstGeom>
          <a:noFill/>
        </p:spPr>
        <p:txBody>
          <a:bodyPr wrap="square" rtlCol="0">
            <a:spAutoFit/>
          </a:bodyPr>
          <a:lstStyle/>
          <a:p>
            <a:r>
              <a:rPr lang="sr-Cyrl-RS" sz="2800" dirty="0" smtClean="0"/>
              <a:t>Утврђивање</a:t>
            </a:r>
            <a:endParaRPr lang="en-US" sz="2800" dirty="0"/>
          </a:p>
        </p:txBody>
      </p:sp>
    </p:spTree>
    <p:extLst>
      <p:ext uri="{BB962C8B-B14F-4D97-AF65-F5344CB8AC3E}">
        <p14:creationId xmlns:p14="http://schemas.microsoft.com/office/powerpoint/2010/main" xmlns="" val="3295509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rcRect t="20939"/>
          <a:stretch>
            <a:fillRect/>
          </a:stretch>
        </p:blipFill>
        <p:spPr>
          <a:xfrm>
            <a:off x="0" y="1499616"/>
            <a:ext cx="12064621" cy="5358384"/>
          </a:xfrm>
          <a:prstGeom prst="rect">
            <a:avLst/>
          </a:prstGeom>
        </p:spPr>
      </p:pic>
      <p:sp>
        <p:nvSpPr>
          <p:cNvPr id="3" name="TextBox 2"/>
          <p:cNvSpPr txBox="1"/>
          <p:nvPr/>
        </p:nvSpPr>
        <p:spPr>
          <a:xfrm>
            <a:off x="682752" y="329184"/>
            <a:ext cx="10911840" cy="954107"/>
          </a:xfrm>
          <a:prstGeom prst="rect">
            <a:avLst/>
          </a:prstGeom>
          <a:noFill/>
        </p:spPr>
        <p:txBody>
          <a:bodyPr wrap="square" rtlCol="0">
            <a:spAutoFit/>
          </a:bodyPr>
          <a:lstStyle/>
          <a:p>
            <a:r>
              <a:rPr lang="sr-Cyrl-RS" sz="2800" dirty="0" smtClean="0"/>
              <a:t>Вриједност отпорника означава се бројем, а може и помоћу броја и слова.</a:t>
            </a:r>
            <a:endParaRPr lang="en-US" sz="2800" dirty="0"/>
          </a:p>
        </p:txBody>
      </p:sp>
    </p:spTree>
    <p:extLst>
      <p:ext uri="{BB962C8B-B14F-4D97-AF65-F5344CB8AC3E}">
        <p14:creationId xmlns:p14="http://schemas.microsoft.com/office/powerpoint/2010/main" xmlns="" val="14167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rcRect b="79279"/>
          <a:stretch>
            <a:fillRect/>
          </a:stretch>
        </p:blipFill>
        <p:spPr>
          <a:xfrm>
            <a:off x="0" y="0"/>
            <a:ext cx="12192000" cy="1194816"/>
          </a:xfrm>
          <a:prstGeom prst="rect">
            <a:avLst/>
          </a:prstGeom>
        </p:spPr>
      </p:pic>
      <p:sp>
        <p:nvSpPr>
          <p:cNvPr id="3" name="TextBox 2"/>
          <p:cNvSpPr txBox="1"/>
          <p:nvPr/>
        </p:nvSpPr>
        <p:spPr>
          <a:xfrm>
            <a:off x="268224" y="2157984"/>
            <a:ext cx="10984992" cy="2246769"/>
          </a:xfrm>
          <a:prstGeom prst="rect">
            <a:avLst/>
          </a:prstGeom>
          <a:noFill/>
        </p:spPr>
        <p:txBody>
          <a:bodyPr wrap="square" rtlCol="0">
            <a:spAutoFit/>
          </a:bodyPr>
          <a:lstStyle/>
          <a:p>
            <a:pPr>
              <a:buFont typeface="Arial" pitchFamily="34" charset="0"/>
              <a:buChar char="•"/>
            </a:pPr>
            <a:r>
              <a:rPr lang="sr-Cyrl-RS" sz="2800" dirty="0" smtClean="0"/>
              <a:t> Ова врста отпорника има отпорност која се мијења у зависности од напона, свјетлости, температуре магнетног поља, притиска и сл.</a:t>
            </a:r>
          </a:p>
          <a:p>
            <a:endParaRPr lang="sr-Cyrl-RS" sz="2800" dirty="0" smtClean="0"/>
          </a:p>
          <a:p>
            <a:pPr>
              <a:buFont typeface="Arial" pitchFamily="34" charset="0"/>
              <a:buChar char="•"/>
            </a:pPr>
            <a:r>
              <a:rPr lang="sr-Cyrl-RS" sz="2800" dirty="0" smtClean="0"/>
              <a:t> </a:t>
            </a:r>
            <a:r>
              <a:rPr lang="sr-Cyrl-RS" sz="2800" dirty="0" smtClean="0"/>
              <a:t>Отпорници којима се отпор мијења с промјеном температуре називају се термостати.</a:t>
            </a:r>
            <a:endParaRPr lang="en-US" sz="2800" dirty="0"/>
          </a:p>
        </p:txBody>
      </p:sp>
    </p:spTree>
    <p:extLst>
      <p:ext uri="{BB962C8B-B14F-4D97-AF65-F5344CB8AC3E}">
        <p14:creationId xmlns:p14="http://schemas.microsoft.com/office/powerpoint/2010/main" xmlns="" val="3798347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46176"/>
            <a:ext cx="10887456" cy="1877437"/>
          </a:xfrm>
          <a:prstGeom prst="rect">
            <a:avLst/>
          </a:prstGeom>
          <a:noFill/>
        </p:spPr>
        <p:txBody>
          <a:bodyPr wrap="square" rtlCol="0">
            <a:spAutoFit/>
          </a:bodyPr>
          <a:lstStyle/>
          <a:p>
            <a:r>
              <a:rPr lang="sr-Cyrl-RS" sz="3200" b="1" dirty="0" smtClean="0">
                <a:solidFill>
                  <a:srgbClr val="00B050"/>
                </a:solidFill>
              </a:rPr>
              <a:t>Фороотпорник</a:t>
            </a:r>
            <a:r>
              <a:rPr lang="sr-Cyrl-RS" sz="2800" dirty="0" smtClean="0"/>
              <a:t> је отпорник чији се отпор мијења према свјетлости која пада на њега.</a:t>
            </a:r>
          </a:p>
          <a:p>
            <a:r>
              <a:rPr lang="sr-Cyrl-RS" sz="2800" dirty="0" smtClean="0"/>
              <a:t>Користи се као сензор, а у најједноставнијем случају за аутоматско паљење уличних лампи увече.</a:t>
            </a:r>
            <a:endParaRPr lang="en-US" sz="2800" dirty="0"/>
          </a:p>
        </p:txBody>
      </p:sp>
      <p:pic>
        <p:nvPicPr>
          <p:cNvPr id="4" name="Slika 1"/>
          <p:cNvPicPr>
            <a:picLocks noChangeAspect="1"/>
          </p:cNvPicPr>
          <p:nvPr/>
        </p:nvPicPr>
        <p:blipFill>
          <a:blip r:embed="rId2" cstate="print">
            <a:extLst>
              <a:ext uri="{28A0092B-C50C-407E-A947-70E740481C1C}">
                <a14:useLocalDpi xmlns:a14="http://schemas.microsoft.com/office/drawing/2010/main" xmlns="" val="0"/>
              </a:ext>
            </a:extLst>
          </a:blip>
          <a:srcRect t="54185"/>
          <a:stretch>
            <a:fillRect/>
          </a:stretch>
        </p:blipFill>
        <p:spPr>
          <a:xfrm>
            <a:off x="152399" y="3182112"/>
            <a:ext cx="12192001" cy="3302849"/>
          </a:xfrm>
          <a:prstGeom prst="rect">
            <a:avLst/>
          </a:prstGeom>
        </p:spPr>
      </p:pic>
    </p:spTree>
    <p:extLst>
      <p:ext uri="{BB962C8B-B14F-4D97-AF65-F5344CB8AC3E}">
        <p14:creationId xmlns:p14="http://schemas.microsoft.com/office/powerpoint/2010/main" xmlns="" val="1192757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rcRect t="47241"/>
          <a:stretch>
            <a:fillRect/>
          </a:stretch>
        </p:blipFill>
        <p:spPr>
          <a:xfrm>
            <a:off x="0" y="2804160"/>
            <a:ext cx="12192000" cy="3473810"/>
          </a:xfrm>
          <a:prstGeom prst="rect">
            <a:avLst/>
          </a:prstGeom>
        </p:spPr>
      </p:pic>
      <p:sp>
        <p:nvSpPr>
          <p:cNvPr id="3" name="TextBox 2"/>
          <p:cNvSpPr txBox="1"/>
          <p:nvPr/>
        </p:nvSpPr>
        <p:spPr>
          <a:xfrm>
            <a:off x="816864" y="597408"/>
            <a:ext cx="11106912" cy="1938992"/>
          </a:xfrm>
          <a:prstGeom prst="rect">
            <a:avLst/>
          </a:prstGeom>
          <a:noFill/>
        </p:spPr>
        <p:txBody>
          <a:bodyPr wrap="square" rtlCol="0">
            <a:spAutoFit/>
          </a:bodyPr>
          <a:lstStyle/>
          <a:p>
            <a:r>
              <a:rPr lang="sr-Cyrl-RS" sz="3600" dirty="0" smtClean="0">
                <a:solidFill>
                  <a:srgbClr val="00B050"/>
                </a:solidFill>
              </a:rPr>
              <a:t>Термистор</a:t>
            </a:r>
            <a:r>
              <a:rPr lang="sr-Cyrl-RS" sz="3600" dirty="0" smtClean="0"/>
              <a:t> </a:t>
            </a:r>
            <a:r>
              <a:rPr lang="sr-Cyrl-RS" sz="2800" dirty="0" smtClean="0"/>
              <a:t>је отпорник чији се отпор мијења промјеном температуре.</a:t>
            </a:r>
          </a:p>
          <a:p>
            <a:endParaRPr lang="sr-Cyrl-RS" sz="2800" dirty="0" smtClean="0"/>
          </a:p>
          <a:p>
            <a:r>
              <a:rPr lang="sr-Cyrl-RS" sz="2800" dirty="0" smtClean="0"/>
              <a:t>Користи се као сензор температурних промјена.</a:t>
            </a:r>
            <a:endParaRPr lang="en-US" sz="2800" dirty="0"/>
          </a:p>
        </p:txBody>
      </p:sp>
    </p:spTree>
    <p:extLst>
      <p:ext uri="{BB962C8B-B14F-4D97-AF65-F5344CB8AC3E}">
        <p14:creationId xmlns:p14="http://schemas.microsoft.com/office/powerpoint/2010/main" xmlns="" val="3031431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2001" cy="6291618"/>
          </a:xfrm>
          <a:prstGeom prst="rect">
            <a:avLst/>
          </a:prstGeom>
        </p:spPr>
      </p:pic>
    </p:spTree>
    <p:extLst>
      <p:ext uri="{BB962C8B-B14F-4D97-AF65-F5344CB8AC3E}">
        <p14:creationId xmlns:p14="http://schemas.microsoft.com/office/powerpoint/2010/main" xmlns="" val="2577789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2001" cy="6318913"/>
          </a:xfrm>
          <a:prstGeom prst="rect">
            <a:avLst/>
          </a:prstGeom>
        </p:spPr>
      </p:pic>
    </p:spTree>
    <p:extLst>
      <p:ext uri="{BB962C8B-B14F-4D97-AF65-F5344CB8AC3E}">
        <p14:creationId xmlns:p14="http://schemas.microsoft.com/office/powerpoint/2010/main" xmlns="" val="933044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2192000" cy="6305266"/>
          </a:xfrm>
          <a:prstGeom prst="rect">
            <a:avLst/>
          </a:prstGeom>
        </p:spPr>
      </p:pic>
    </p:spTree>
    <p:extLst>
      <p:ext uri="{BB962C8B-B14F-4D97-AF65-F5344CB8AC3E}">
        <p14:creationId xmlns:p14="http://schemas.microsoft.com/office/powerpoint/2010/main" xmlns="" val="4216803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2001" cy="6250675"/>
          </a:xfrm>
          <a:prstGeom prst="rect">
            <a:avLst/>
          </a:prstGeom>
        </p:spPr>
      </p:pic>
    </p:spTree>
    <p:extLst>
      <p:ext uri="{BB962C8B-B14F-4D97-AF65-F5344CB8AC3E}">
        <p14:creationId xmlns:p14="http://schemas.microsoft.com/office/powerpoint/2010/main" xmlns="" val="195613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2001" cy="6305266"/>
          </a:xfrm>
          <a:prstGeom prst="rect">
            <a:avLst/>
          </a:prstGeom>
        </p:spPr>
      </p:pic>
    </p:spTree>
    <p:extLst>
      <p:ext uri="{BB962C8B-B14F-4D97-AF65-F5344CB8AC3E}">
        <p14:creationId xmlns:p14="http://schemas.microsoft.com/office/powerpoint/2010/main" xmlns="" val="1272816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318913"/>
          </a:xfrm>
          <a:prstGeom prst="rect">
            <a:avLst/>
          </a:prstGeom>
        </p:spPr>
      </p:pic>
    </p:spTree>
    <p:extLst>
      <p:ext uri="{BB962C8B-B14F-4D97-AF65-F5344CB8AC3E}">
        <p14:creationId xmlns:p14="http://schemas.microsoft.com/office/powerpoint/2010/main" xmlns="" val="2707996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1891749" cy="6223379"/>
          </a:xfrm>
          <a:prstGeom prst="rect">
            <a:avLst/>
          </a:prstGeom>
        </p:spPr>
      </p:pic>
    </p:spTree>
    <p:extLst>
      <p:ext uri="{BB962C8B-B14F-4D97-AF65-F5344CB8AC3E}">
        <p14:creationId xmlns:p14="http://schemas.microsoft.com/office/powerpoint/2010/main" xmlns="" val="44190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037325" cy="6332561"/>
          </a:xfrm>
          <a:prstGeom prst="rect">
            <a:avLst/>
          </a:prstGeom>
        </p:spPr>
      </p:pic>
    </p:spTree>
    <p:extLst>
      <p:ext uri="{BB962C8B-B14F-4D97-AF65-F5344CB8AC3E}">
        <p14:creationId xmlns:p14="http://schemas.microsoft.com/office/powerpoint/2010/main" xmlns="" val="1116674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2192000" cy="6332561"/>
          </a:xfrm>
          <a:prstGeom prst="rect">
            <a:avLst/>
          </a:prstGeom>
        </p:spPr>
      </p:pic>
    </p:spTree>
    <p:extLst>
      <p:ext uri="{BB962C8B-B14F-4D97-AF65-F5344CB8AC3E}">
        <p14:creationId xmlns:p14="http://schemas.microsoft.com/office/powerpoint/2010/main" xmlns="" val="2586337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78695"/>
            <a:ext cx="12091916" cy="6858000"/>
          </a:xfrm>
          <a:prstGeom prst="rect">
            <a:avLst/>
          </a:prstGeom>
        </p:spPr>
      </p:pic>
    </p:spTree>
    <p:extLst>
      <p:ext uri="{BB962C8B-B14F-4D97-AF65-F5344CB8AC3E}">
        <p14:creationId xmlns:p14="http://schemas.microsoft.com/office/powerpoint/2010/main" xmlns="" val="2349105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332561"/>
          </a:xfrm>
          <a:prstGeom prst="rect">
            <a:avLst/>
          </a:prstGeom>
        </p:spPr>
      </p:pic>
    </p:spTree>
    <p:extLst>
      <p:ext uri="{BB962C8B-B14F-4D97-AF65-F5344CB8AC3E}">
        <p14:creationId xmlns:p14="http://schemas.microsoft.com/office/powerpoint/2010/main" xmlns="" val="1796114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078270" cy="6291618"/>
          </a:xfrm>
          <a:prstGeom prst="rect">
            <a:avLst/>
          </a:prstGeom>
        </p:spPr>
      </p:pic>
    </p:spTree>
    <p:extLst>
      <p:ext uri="{BB962C8B-B14F-4D97-AF65-F5344CB8AC3E}">
        <p14:creationId xmlns:p14="http://schemas.microsoft.com/office/powerpoint/2010/main" xmlns="" val="1702099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091917" cy="6277970"/>
          </a:xfrm>
          <a:prstGeom prst="rect">
            <a:avLst/>
          </a:prstGeom>
        </p:spPr>
      </p:pic>
    </p:spTree>
    <p:extLst>
      <p:ext uri="{BB962C8B-B14F-4D97-AF65-F5344CB8AC3E}">
        <p14:creationId xmlns:p14="http://schemas.microsoft.com/office/powerpoint/2010/main" xmlns="" val="1581301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rcRect t="61303"/>
          <a:stretch>
            <a:fillRect/>
          </a:stretch>
        </p:blipFill>
        <p:spPr>
          <a:xfrm>
            <a:off x="0" y="3584448"/>
            <a:ext cx="12192000" cy="2809073"/>
          </a:xfrm>
          <a:prstGeom prst="rect">
            <a:avLst/>
          </a:prstGeom>
        </p:spPr>
      </p:pic>
      <p:sp>
        <p:nvSpPr>
          <p:cNvPr id="3" name="TextBox 2"/>
          <p:cNvSpPr txBox="1"/>
          <p:nvPr/>
        </p:nvSpPr>
        <p:spPr>
          <a:xfrm>
            <a:off x="658368" y="329184"/>
            <a:ext cx="11180064" cy="2677656"/>
          </a:xfrm>
          <a:prstGeom prst="rect">
            <a:avLst/>
          </a:prstGeom>
          <a:noFill/>
        </p:spPr>
        <p:txBody>
          <a:bodyPr wrap="square" rtlCol="0">
            <a:spAutoFit/>
          </a:bodyPr>
          <a:lstStyle/>
          <a:p>
            <a:r>
              <a:rPr lang="sr-Cyrl-RS" sz="2400" dirty="0" smtClean="0"/>
              <a:t>Отпорници су елеметни који уколико на себи носе бројну ознаку имају четири или пет прстенова различитих боја. Свака боја има своје значење тако да се може одредити вриједност отпорника у сљедећем облику: вриједност     толеранција.</a:t>
            </a:r>
          </a:p>
          <a:p>
            <a:r>
              <a:rPr lang="sr-Cyrl-RS" sz="2400" dirty="0" smtClean="0"/>
              <a:t>Класични отпорници имају четири прстена гдје прва два означавају прве двије цифре вриједности, трећи означава множилац са којим множимо износ док четврта представља толеранцију. Толеранција (четврти прстен) је некад мало више одвојен од претходних прстенова како не би са погрешне стране прочитали отпорник.</a:t>
            </a:r>
            <a:endParaRPr lang="en-US" sz="2400" dirty="0"/>
          </a:p>
        </p:txBody>
      </p:sp>
      <p:pic>
        <p:nvPicPr>
          <p:cNvPr id="4" name="Slika 1"/>
          <p:cNvPicPr>
            <a:picLocks noChangeAspect="1"/>
          </p:cNvPicPr>
          <p:nvPr/>
        </p:nvPicPr>
        <p:blipFill>
          <a:blip r:embed="rId2" cstate="print">
            <a:extLst>
              <a:ext uri="{28A0092B-C50C-407E-A947-70E740481C1C}">
                <a14:useLocalDpi xmlns:a14="http://schemas.microsoft.com/office/drawing/2010/main" xmlns="" val="0"/>
              </a:ext>
            </a:extLst>
          </a:blip>
          <a:srcRect l="83200" t="16849" r="14600" b="77522"/>
          <a:stretch>
            <a:fillRect/>
          </a:stretch>
        </p:blipFill>
        <p:spPr>
          <a:xfrm>
            <a:off x="9156192" y="1121664"/>
            <a:ext cx="268224" cy="353568"/>
          </a:xfrm>
          <a:prstGeom prst="rect">
            <a:avLst/>
          </a:prstGeom>
        </p:spPr>
      </p:pic>
    </p:spTree>
    <p:extLst>
      <p:ext uri="{BB962C8B-B14F-4D97-AF65-F5344CB8AC3E}">
        <p14:creationId xmlns:p14="http://schemas.microsoft.com/office/powerpoint/2010/main" xmlns="" val="1625809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2544"/>
            <a:ext cx="12192000" cy="6745456"/>
          </a:xfrm>
          <a:prstGeom prst="rect">
            <a:avLst/>
          </a:prstGeom>
        </p:spPr>
      </p:pic>
    </p:spTree>
    <p:extLst>
      <p:ext uri="{BB962C8B-B14F-4D97-AF65-F5344CB8AC3E}">
        <p14:creationId xmlns:p14="http://schemas.microsoft.com/office/powerpoint/2010/main" xmlns="" val="3834947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no">
  <a:themeElements>
    <a:clrScheme name="Retrospektno">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ktn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n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52</TotalTime>
  <Words>187</Words>
  <Application>Microsoft Office PowerPoint</Application>
  <PresentationFormat>Custom</PresentationFormat>
  <Paragraphs>13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Retrospektno</vt:lpstr>
      <vt:lpstr>ПАСИВНИ ЕЛЕКТРОНСКИ ЕЛЕМЕНТИ</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ucenik</dc:creator>
  <cp:lastModifiedBy>Aleksandra Stankovic</cp:lastModifiedBy>
  <cp:revision>8</cp:revision>
  <dcterms:created xsi:type="dcterms:W3CDTF">2019-02-19T19:34:49Z</dcterms:created>
  <dcterms:modified xsi:type="dcterms:W3CDTF">2021-02-12T12:55:40Z</dcterms:modified>
</cp:coreProperties>
</file>