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1"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980" autoAdjust="0"/>
    <p:restoredTop sz="94660"/>
  </p:normalViewPr>
  <p:slideViewPr>
    <p:cSldViewPr snapToGrid="0">
      <p:cViewPr varScale="1">
        <p:scale>
          <a:sx n="74" d="100"/>
          <a:sy n="74" d="100"/>
        </p:scale>
        <p:origin x="498"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DED064C-DF37-45D3-BA11-37785814D6FA}"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48505-7480-4995-9A10-01C1AADE858A}" type="slidenum">
              <a:rPr lang="en-US" smtClean="0"/>
              <a:t>‹#›</a:t>
            </a:fld>
            <a:endParaRPr lang="en-US"/>
          </a:p>
        </p:txBody>
      </p:sp>
    </p:spTree>
    <p:extLst>
      <p:ext uri="{BB962C8B-B14F-4D97-AF65-F5344CB8AC3E}">
        <p14:creationId xmlns:p14="http://schemas.microsoft.com/office/powerpoint/2010/main" val="411290915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ED064C-DF37-45D3-BA11-37785814D6FA}"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48505-7480-4995-9A10-01C1AADE858A}" type="slidenum">
              <a:rPr lang="en-US" smtClean="0"/>
              <a:t>‹#›</a:t>
            </a:fld>
            <a:endParaRPr lang="en-US"/>
          </a:p>
        </p:txBody>
      </p:sp>
    </p:spTree>
    <p:extLst>
      <p:ext uri="{BB962C8B-B14F-4D97-AF65-F5344CB8AC3E}">
        <p14:creationId xmlns:p14="http://schemas.microsoft.com/office/powerpoint/2010/main" val="33294165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ED064C-DF37-45D3-BA11-37785814D6FA}"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48505-7480-4995-9A10-01C1AADE858A}"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144206671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ED064C-DF37-45D3-BA11-37785814D6FA}"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48505-7480-4995-9A10-01C1AADE858A}" type="slidenum">
              <a:rPr lang="en-US" smtClean="0"/>
              <a:t>‹#›</a:t>
            </a:fld>
            <a:endParaRPr lang="en-US"/>
          </a:p>
        </p:txBody>
      </p:sp>
    </p:spTree>
    <p:extLst>
      <p:ext uri="{BB962C8B-B14F-4D97-AF65-F5344CB8AC3E}">
        <p14:creationId xmlns:p14="http://schemas.microsoft.com/office/powerpoint/2010/main" val="215415074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ED064C-DF37-45D3-BA11-37785814D6FA}"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48505-7480-4995-9A10-01C1AADE858A}"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25752259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ED064C-DF37-45D3-BA11-37785814D6FA}"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48505-7480-4995-9A10-01C1AADE858A}" type="slidenum">
              <a:rPr lang="en-US" smtClean="0"/>
              <a:t>‹#›</a:t>
            </a:fld>
            <a:endParaRPr lang="en-US"/>
          </a:p>
        </p:txBody>
      </p:sp>
    </p:spTree>
    <p:extLst>
      <p:ext uri="{BB962C8B-B14F-4D97-AF65-F5344CB8AC3E}">
        <p14:creationId xmlns:p14="http://schemas.microsoft.com/office/powerpoint/2010/main" val="332797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ED064C-DF37-45D3-BA11-37785814D6FA}"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48505-7480-4995-9A10-01C1AADE858A}" type="slidenum">
              <a:rPr lang="en-US" smtClean="0"/>
              <a:t>‹#›</a:t>
            </a:fld>
            <a:endParaRPr lang="en-US"/>
          </a:p>
        </p:txBody>
      </p:sp>
    </p:spTree>
    <p:extLst>
      <p:ext uri="{BB962C8B-B14F-4D97-AF65-F5344CB8AC3E}">
        <p14:creationId xmlns:p14="http://schemas.microsoft.com/office/powerpoint/2010/main" val="223076705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ED064C-DF37-45D3-BA11-37785814D6FA}"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48505-7480-4995-9A10-01C1AADE858A}" type="slidenum">
              <a:rPr lang="en-US" smtClean="0"/>
              <a:t>‹#›</a:t>
            </a:fld>
            <a:endParaRPr lang="en-US"/>
          </a:p>
        </p:txBody>
      </p:sp>
    </p:spTree>
    <p:extLst>
      <p:ext uri="{BB962C8B-B14F-4D97-AF65-F5344CB8AC3E}">
        <p14:creationId xmlns:p14="http://schemas.microsoft.com/office/powerpoint/2010/main" val="35164369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DED064C-DF37-45D3-BA11-37785814D6FA}"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48505-7480-4995-9A10-01C1AADE858A}" type="slidenum">
              <a:rPr lang="en-US" smtClean="0"/>
              <a:t>‹#›</a:t>
            </a:fld>
            <a:endParaRPr lang="en-US"/>
          </a:p>
        </p:txBody>
      </p:sp>
    </p:spTree>
    <p:extLst>
      <p:ext uri="{BB962C8B-B14F-4D97-AF65-F5344CB8AC3E}">
        <p14:creationId xmlns:p14="http://schemas.microsoft.com/office/powerpoint/2010/main" val="62508930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DED064C-DF37-45D3-BA11-37785814D6FA}" type="datetimeFigureOut">
              <a:rPr lang="en-US" smtClean="0"/>
              <a:t>3/9/2021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0348505-7480-4995-9A10-01C1AADE858A}" type="slidenum">
              <a:rPr lang="en-US" smtClean="0"/>
              <a:t>‹#›</a:t>
            </a:fld>
            <a:endParaRPr lang="en-US"/>
          </a:p>
        </p:txBody>
      </p:sp>
    </p:spTree>
    <p:extLst>
      <p:ext uri="{BB962C8B-B14F-4D97-AF65-F5344CB8AC3E}">
        <p14:creationId xmlns:p14="http://schemas.microsoft.com/office/powerpoint/2010/main" val="27981480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DED064C-DF37-45D3-BA11-37785814D6FA}"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348505-7480-4995-9A10-01C1AADE858A}" type="slidenum">
              <a:rPr lang="en-US" smtClean="0"/>
              <a:t>‹#›</a:t>
            </a:fld>
            <a:endParaRPr lang="en-US"/>
          </a:p>
        </p:txBody>
      </p:sp>
    </p:spTree>
    <p:extLst>
      <p:ext uri="{BB962C8B-B14F-4D97-AF65-F5344CB8AC3E}">
        <p14:creationId xmlns:p14="http://schemas.microsoft.com/office/powerpoint/2010/main" val="1325586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DED064C-DF37-45D3-BA11-37785814D6FA}" type="datetimeFigureOut">
              <a:rPr lang="en-US" smtClean="0"/>
              <a:t>3/9/2021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0348505-7480-4995-9A10-01C1AADE858A}" type="slidenum">
              <a:rPr lang="en-US" smtClean="0"/>
              <a:t>‹#›</a:t>
            </a:fld>
            <a:endParaRPr lang="en-US"/>
          </a:p>
        </p:txBody>
      </p:sp>
    </p:spTree>
    <p:extLst>
      <p:ext uri="{BB962C8B-B14F-4D97-AF65-F5344CB8AC3E}">
        <p14:creationId xmlns:p14="http://schemas.microsoft.com/office/powerpoint/2010/main" val="39389537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DED064C-DF37-45D3-BA11-37785814D6FA}" type="datetimeFigureOut">
              <a:rPr lang="en-US" smtClean="0"/>
              <a:t>3/9/2021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0348505-7480-4995-9A10-01C1AADE858A}" type="slidenum">
              <a:rPr lang="en-US" smtClean="0"/>
              <a:t>‹#›</a:t>
            </a:fld>
            <a:endParaRPr lang="en-US"/>
          </a:p>
        </p:txBody>
      </p:sp>
    </p:spTree>
    <p:extLst>
      <p:ext uri="{BB962C8B-B14F-4D97-AF65-F5344CB8AC3E}">
        <p14:creationId xmlns:p14="http://schemas.microsoft.com/office/powerpoint/2010/main" val="9291928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ED064C-DF37-45D3-BA11-37785814D6FA}" type="datetimeFigureOut">
              <a:rPr lang="en-US" smtClean="0"/>
              <a:t>3/9/2021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0348505-7480-4995-9A10-01C1AADE858A}" type="slidenum">
              <a:rPr lang="en-US" smtClean="0"/>
              <a:t>‹#›</a:t>
            </a:fld>
            <a:endParaRPr lang="en-US"/>
          </a:p>
        </p:txBody>
      </p:sp>
    </p:spTree>
    <p:extLst>
      <p:ext uri="{BB962C8B-B14F-4D97-AF65-F5344CB8AC3E}">
        <p14:creationId xmlns:p14="http://schemas.microsoft.com/office/powerpoint/2010/main" val="182800376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DED064C-DF37-45D3-BA11-37785814D6FA}"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348505-7480-4995-9A10-01C1AADE858A}" type="slidenum">
              <a:rPr lang="en-US" smtClean="0"/>
              <a:t>‹#›</a:t>
            </a:fld>
            <a:endParaRPr lang="en-US"/>
          </a:p>
        </p:txBody>
      </p:sp>
    </p:spTree>
    <p:extLst>
      <p:ext uri="{BB962C8B-B14F-4D97-AF65-F5344CB8AC3E}">
        <p14:creationId xmlns:p14="http://schemas.microsoft.com/office/powerpoint/2010/main" val="618964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DED064C-DF37-45D3-BA11-37785814D6FA}" type="datetimeFigureOut">
              <a:rPr lang="en-US" smtClean="0"/>
              <a:t>3/9/2021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0348505-7480-4995-9A10-01C1AADE858A}" type="slidenum">
              <a:rPr lang="en-US" smtClean="0"/>
              <a:t>‹#›</a:t>
            </a:fld>
            <a:endParaRPr lang="en-US"/>
          </a:p>
        </p:txBody>
      </p:sp>
    </p:spTree>
    <p:extLst>
      <p:ext uri="{BB962C8B-B14F-4D97-AF65-F5344CB8AC3E}">
        <p14:creationId xmlns:p14="http://schemas.microsoft.com/office/powerpoint/2010/main" val="8829754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DED064C-DF37-45D3-BA11-37785814D6FA}" type="datetimeFigureOut">
              <a:rPr lang="en-US" smtClean="0"/>
              <a:t>3/9/2021</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E0348505-7480-4995-9A10-01C1AADE858A}" type="slidenum">
              <a:rPr lang="en-US" smtClean="0"/>
              <a:t>‹#›</a:t>
            </a:fld>
            <a:endParaRPr lang="en-US"/>
          </a:p>
        </p:txBody>
      </p:sp>
    </p:spTree>
    <p:extLst>
      <p:ext uri="{BB962C8B-B14F-4D97-AF65-F5344CB8AC3E}">
        <p14:creationId xmlns:p14="http://schemas.microsoft.com/office/powerpoint/2010/main" val="2967968462"/>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de-DE" sz="6000" dirty="0" smtClean="0"/>
              <a:t>Machen wir etwas zusammen?</a:t>
            </a:r>
            <a:endParaRPr lang="en-US" sz="6000" dirty="0"/>
          </a:p>
        </p:txBody>
      </p:sp>
      <p:sp>
        <p:nvSpPr>
          <p:cNvPr id="3" name="Subtitle 2"/>
          <p:cNvSpPr>
            <a:spLocks noGrp="1"/>
          </p:cNvSpPr>
          <p:nvPr>
            <p:ph type="subTitle" idx="1"/>
          </p:nvPr>
        </p:nvSpPr>
        <p:spPr>
          <a:xfrm>
            <a:off x="1507067" y="4050833"/>
            <a:ext cx="7766936" cy="2284653"/>
          </a:xfrm>
        </p:spPr>
        <p:txBody>
          <a:bodyPr>
            <a:normAutofit fontScale="92500" lnSpcReduction="20000"/>
          </a:bodyPr>
          <a:lstStyle/>
          <a:p>
            <a:endParaRPr lang="sr-Latn-RS" sz="2400" dirty="0" smtClean="0">
              <a:solidFill>
                <a:schemeClr val="accent2"/>
              </a:solidFill>
            </a:endParaRPr>
          </a:p>
          <a:p>
            <a:r>
              <a:rPr lang="de-DE" sz="3500" dirty="0" smtClean="0">
                <a:solidFill>
                  <a:schemeClr val="accent2"/>
                </a:solidFill>
              </a:rPr>
              <a:t>Nebensatz</a:t>
            </a:r>
            <a:r>
              <a:rPr lang="de-DE" sz="3500" dirty="0">
                <a:solidFill>
                  <a:schemeClr val="accent2"/>
                </a:solidFill>
              </a:rPr>
              <a:t> </a:t>
            </a:r>
            <a:r>
              <a:rPr lang="de-DE" sz="3500" dirty="0" smtClean="0">
                <a:solidFill>
                  <a:schemeClr val="accent2"/>
                </a:solidFill>
              </a:rPr>
              <a:t>mit </a:t>
            </a:r>
            <a:r>
              <a:rPr lang="de-DE" sz="3500" i="1" dirty="0" smtClean="0">
                <a:solidFill>
                  <a:schemeClr val="accent2"/>
                </a:solidFill>
              </a:rPr>
              <a:t>obwohl</a:t>
            </a:r>
            <a:endParaRPr lang="sr-Latn-RS" sz="3500" i="1" dirty="0" smtClean="0">
              <a:solidFill>
                <a:schemeClr val="accent2"/>
              </a:solidFill>
            </a:endParaRPr>
          </a:p>
          <a:p>
            <a:endParaRPr lang="sr-Latn-RS" sz="2400" dirty="0">
              <a:solidFill>
                <a:schemeClr val="accent2"/>
              </a:solidFill>
            </a:endParaRPr>
          </a:p>
          <a:p>
            <a:endParaRPr lang="sr-Latn-RS" sz="2400" dirty="0" smtClean="0">
              <a:solidFill>
                <a:schemeClr val="accent2"/>
              </a:solidFill>
            </a:endParaRPr>
          </a:p>
          <a:p>
            <a:r>
              <a:rPr lang="de-DE" sz="3000" dirty="0" smtClean="0">
                <a:solidFill>
                  <a:schemeClr val="accent2"/>
                </a:solidFill>
              </a:rPr>
              <a:t>Lehrerin: Biljana Laji</a:t>
            </a:r>
            <a:r>
              <a:rPr lang="sr-Latn-RS" sz="3000" dirty="0" smtClean="0">
                <a:solidFill>
                  <a:schemeClr val="accent2"/>
                </a:solidFill>
              </a:rPr>
              <a:t>ć</a:t>
            </a:r>
            <a:r>
              <a:rPr lang="de-DE" sz="3000" dirty="0" smtClean="0"/>
              <a:t> </a:t>
            </a:r>
            <a:endParaRPr lang="en-US" sz="3000" dirty="0"/>
          </a:p>
        </p:txBody>
      </p:sp>
    </p:spTree>
    <p:extLst>
      <p:ext uri="{BB962C8B-B14F-4D97-AF65-F5344CB8AC3E}">
        <p14:creationId xmlns:p14="http://schemas.microsoft.com/office/powerpoint/2010/main" val="28428856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1622260427"/>
              </p:ext>
            </p:extLst>
          </p:nvPr>
        </p:nvGraphicFramePr>
        <p:xfrm>
          <a:off x="3453494" y="2793442"/>
          <a:ext cx="3952142" cy="518160"/>
        </p:xfrm>
        <a:graphic>
          <a:graphicData uri="http://schemas.openxmlformats.org/drawingml/2006/table">
            <a:tbl>
              <a:tblPr firstRow="1" bandRow="1">
                <a:tableStyleId>{5C22544A-7EE6-4342-B048-85BDC9FD1C3A}</a:tableStyleId>
              </a:tblPr>
              <a:tblGrid>
                <a:gridCol w="3952142">
                  <a:extLst>
                    <a:ext uri="{9D8B030D-6E8A-4147-A177-3AD203B41FA5}">
                      <a16:colId xmlns:a16="http://schemas.microsoft.com/office/drawing/2014/main" xmlns="" val="2451554841"/>
                    </a:ext>
                  </a:extLst>
                </a:gridCol>
              </a:tblGrid>
              <a:tr h="492410">
                <a:tc>
                  <a:txBody>
                    <a:bodyPr/>
                    <a:lstStyle/>
                    <a:p>
                      <a:r>
                        <a:rPr lang="de-DE" sz="2800" dirty="0" smtClean="0">
                          <a:solidFill>
                            <a:schemeClr val="accent5">
                              <a:lumMod val="75000"/>
                            </a:schemeClr>
                          </a:solidFill>
                        </a:rPr>
                        <a:t>FREIZEITAKTIVITÄTEN</a:t>
                      </a:r>
                      <a:endParaRPr lang="sr-Latn-RS" sz="2800" dirty="0" smtClean="0">
                        <a:solidFill>
                          <a:schemeClr val="accent5">
                            <a:lumMod val="75000"/>
                          </a:schemeClr>
                        </a:solidFill>
                      </a:endParaRPr>
                    </a:p>
                  </a:txBody>
                  <a:tcPr>
                    <a:solidFill>
                      <a:schemeClr val="bg2"/>
                    </a:solidFill>
                  </a:tcPr>
                </a:tc>
                <a:extLst>
                  <a:ext uri="{0D108BD9-81ED-4DB2-BD59-A6C34878D82A}">
                    <a16:rowId xmlns:a16="http://schemas.microsoft.com/office/drawing/2014/main" xmlns="" val="2026671974"/>
                  </a:ext>
                </a:extLst>
              </a:tr>
            </a:tbl>
          </a:graphicData>
        </a:graphic>
      </p:graphicFrame>
      <p:graphicFrame>
        <p:nvGraphicFramePr>
          <p:cNvPr id="3" name="Table 2"/>
          <p:cNvGraphicFramePr>
            <a:graphicFrameLocks noGrp="1"/>
          </p:cNvGraphicFramePr>
          <p:nvPr>
            <p:extLst>
              <p:ext uri="{D42A27DB-BD31-4B8C-83A1-F6EECF244321}">
                <p14:modId xmlns:p14="http://schemas.microsoft.com/office/powerpoint/2010/main" val="626451980"/>
              </p:ext>
            </p:extLst>
          </p:nvPr>
        </p:nvGraphicFramePr>
        <p:xfrm>
          <a:off x="1536282" y="1416015"/>
          <a:ext cx="2077775" cy="365760"/>
        </p:xfrm>
        <a:graphic>
          <a:graphicData uri="http://schemas.openxmlformats.org/drawingml/2006/table">
            <a:tbl>
              <a:tblPr firstRow="1" bandRow="1">
                <a:tableStyleId>{5C22544A-7EE6-4342-B048-85BDC9FD1C3A}</a:tableStyleId>
              </a:tblPr>
              <a:tblGrid>
                <a:gridCol w="2077775">
                  <a:extLst>
                    <a:ext uri="{9D8B030D-6E8A-4147-A177-3AD203B41FA5}">
                      <a16:colId xmlns:a16="http://schemas.microsoft.com/office/drawing/2014/main" xmlns="" val="2096966923"/>
                    </a:ext>
                  </a:extLst>
                </a:gridCol>
              </a:tblGrid>
              <a:tr h="358625">
                <a:tc>
                  <a:txBody>
                    <a:bodyPr/>
                    <a:lstStyle/>
                    <a:p>
                      <a:r>
                        <a:rPr lang="de-DE" dirty="0" smtClean="0"/>
                        <a:t>Computer spielen</a:t>
                      </a:r>
                      <a:endParaRPr lang="en-US" dirty="0"/>
                    </a:p>
                  </a:txBody>
                  <a:tcPr/>
                </a:tc>
                <a:extLst>
                  <a:ext uri="{0D108BD9-81ED-4DB2-BD59-A6C34878D82A}">
                    <a16:rowId xmlns:a16="http://schemas.microsoft.com/office/drawing/2014/main" xmlns="" val="3433665110"/>
                  </a:ext>
                </a:extLst>
              </a:tr>
            </a:tbl>
          </a:graphicData>
        </a:graphic>
      </p:graphicFrame>
      <p:graphicFrame>
        <p:nvGraphicFramePr>
          <p:cNvPr id="4" name="Table 3"/>
          <p:cNvGraphicFramePr>
            <a:graphicFrameLocks noGrp="1"/>
          </p:cNvGraphicFramePr>
          <p:nvPr>
            <p:extLst>
              <p:ext uri="{D42A27DB-BD31-4B8C-83A1-F6EECF244321}">
                <p14:modId xmlns:p14="http://schemas.microsoft.com/office/powerpoint/2010/main" val="518462300"/>
              </p:ext>
            </p:extLst>
          </p:nvPr>
        </p:nvGraphicFramePr>
        <p:xfrm>
          <a:off x="3648110" y="846033"/>
          <a:ext cx="2339033" cy="365760"/>
        </p:xfrm>
        <a:graphic>
          <a:graphicData uri="http://schemas.openxmlformats.org/drawingml/2006/table">
            <a:tbl>
              <a:tblPr firstRow="1" bandRow="1">
                <a:tableStyleId>{5C22544A-7EE6-4342-B048-85BDC9FD1C3A}</a:tableStyleId>
              </a:tblPr>
              <a:tblGrid>
                <a:gridCol w="2339033">
                  <a:extLst>
                    <a:ext uri="{9D8B030D-6E8A-4147-A177-3AD203B41FA5}">
                      <a16:colId xmlns:a16="http://schemas.microsoft.com/office/drawing/2014/main" xmlns="" val="3747791378"/>
                    </a:ext>
                  </a:extLst>
                </a:gridCol>
              </a:tblGrid>
              <a:tr h="351685">
                <a:tc>
                  <a:txBody>
                    <a:bodyPr/>
                    <a:lstStyle/>
                    <a:p>
                      <a:r>
                        <a:rPr lang="de-DE" dirty="0" smtClean="0"/>
                        <a:t>zum Shoppen gehen</a:t>
                      </a:r>
                      <a:endParaRPr lang="en-US" dirty="0"/>
                    </a:p>
                  </a:txBody>
                  <a:tcPr/>
                </a:tc>
                <a:extLst>
                  <a:ext uri="{0D108BD9-81ED-4DB2-BD59-A6C34878D82A}">
                    <a16:rowId xmlns:a16="http://schemas.microsoft.com/office/drawing/2014/main" xmlns="" val="411483806"/>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406786843"/>
              </p:ext>
            </p:extLst>
          </p:nvPr>
        </p:nvGraphicFramePr>
        <p:xfrm>
          <a:off x="711515" y="2043598"/>
          <a:ext cx="2168211" cy="365760"/>
        </p:xfrm>
        <a:graphic>
          <a:graphicData uri="http://schemas.openxmlformats.org/drawingml/2006/table">
            <a:tbl>
              <a:tblPr firstRow="1" bandRow="1">
                <a:tableStyleId>{5C22544A-7EE6-4342-B048-85BDC9FD1C3A}</a:tableStyleId>
              </a:tblPr>
              <a:tblGrid>
                <a:gridCol w="2168211">
                  <a:extLst>
                    <a:ext uri="{9D8B030D-6E8A-4147-A177-3AD203B41FA5}">
                      <a16:colId xmlns:a16="http://schemas.microsoft.com/office/drawing/2014/main" xmlns="" val="950653221"/>
                    </a:ext>
                  </a:extLst>
                </a:gridCol>
              </a:tblGrid>
              <a:tr h="331617">
                <a:tc>
                  <a:txBody>
                    <a:bodyPr/>
                    <a:lstStyle/>
                    <a:p>
                      <a:r>
                        <a:rPr lang="de-DE" dirty="0" smtClean="0"/>
                        <a:t>im</a:t>
                      </a:r>
                      <a:r>
                        <a:rPr lang="de-DE" baseline="0" dirty="0" smtClean="0"/>
                        <a:t> Internet surfen</a:t>
                      </a:r>
                      <a:endParaRPr lang="en-US" dirty="0"/>
                    </a:p>
                  </a:txBody>
                  <a:tcPr/>
                </a:tc>
                <a:extLst>
                  <a:ext uri="{0D108BD9-81ED-4DB2-BD59-A6C34878D82A}">
                    <a16:rowId xmlns:a16="http://schemas.microsoft.com/office/drawing/2014/main" xmlns="" val="1754324966"/>
                  </a:ext>
                </a:extLst>
              </a:tr>
            </a:tbl>
          </a:graphicData>
        </a:graphic>
      </p:graphicFrame>
      <p:graphicFrame>
        <p:nvGraphicFramePr>
          <p:cNvPr id="6" name="Table 5"/>
          <p:cNvGraphicFramePr>
            <a:graphicFrameLocks noGrp="1"/>
          </p:cNvGraphicFramePr>
          <p:nvPr>
            <p:extLst>
              <p:ext uri="{D42A27DB-BD31-4B8C-83A1-F6EECF244321}">
                <p14:modId xmlns:p14="http://schemas.microsoft.com/office/powerpoint/2010/main" val="4052376682"/>
              </p:ext>
            </p:extLst>
          </p:nvPr>
        </p:nvGraphicFramePr>
        <p:xfrm>
          <a:off x="7309547" y="2043598"/>
          <a:ext cx="1716035" cy="365760"/>
        </p:xfrm>
        <a:graphic>
          <a:graphicData uri="http://schemas.openxmlformats.org/drawingml/2006/table">
            <a:tbl>
              <a:tblPr firstRow="1" bandRow="1">
                <a:tableStyleId>{5C22544A-7EE6-4342-B048-85BDC9FD1C3A}</a:tableStyleId>
              </a:tblPr>
              <a:tblGrid>
                <a:gridCol w="1716035">
                  <a:extLst>
                    <a:ext uri="{9D8B030D-6E8A-4147-A177-3AD203B41FA5}">
                      <a16:colId xmlns:a16="http://schemas.microsoft.com/office/drawing/2014/main" xmlns="" val="2735092394"/>
                    </a:ext>
                  </a:extLst>
                </a:gridCol>
              </a:tblGrid>
              <a:tr h="326784">
                <a:tc>
                  <a:txBody>
                    <a:bodyPr/>
                    <a:lstStyle/>
                    <a:p>
                      <a:r>
                        <a:rPr lang="de-DE" dirty="0" smtClean="0"/>
                        <a:t>Musik machen</a:t>
                      </a:r>
                      <a:endParaRPr lang="en-US" dirty="0"/>
                    </a:p>
                  </a:txBody>
                  <a:tcPr/>
                </a:tc>
                <a:extLst>
                  <a:ext uri="{0D108BD9-81ED-4DB2-BD59-A6C34878D82A}">
                    <a16:rowId xmlns:a16="http://schemas.microsoft.com/office/drawing/2014/main" xmlns="" val="1477808995"/>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255153193"/>
              </p:ext>
            </p:extLst>
          </p:nvPr>
        </p:nvGraphicFramePr>
        <p:xfrm>
          <a:off x="3453494" y="2073129"/>
          <a:ext cx="1324149" cy="365760"/>
        </p:xfrm>
        <a:graphic>
          <a:graphicData uri="http://schemas.openxmlformats.org/drawingml/2006/table">
            <a:tbl>
              <a:tblPr firstRow="1" bandRow="1">
                <a:tableStyleId>{5C22544A-7EE6-4342-B048-85BDC9FD1C3A}</a:tableStyleId>
              </a:tblPr>
              <a:tblGrid>
                <a:gridCol w="1324149">
                  <a:extLst>
                    <a:ext uri="{9D8B030D-6E8A-4147-A177-3AD203B41FA5}">
                      <a16:colId xmlns:a16="http://schemas.microsoft.com/office/drawing/2014/main" xmlns="" val="92313777"/>
                    </a:ext>
                  </a:extLst>
                </a:gridCol>
              </a:tblGrid>
              <a:tr h="345349">
                <a:tc>
                  <a:txBody>
                    <a:bodyPr/>
                    <a:lstStyle/>
                    <a:p>
                      <a:r>
                        <a:rPr lang="de-DE" dirty="0" smtClean="0"/>
                        <a:t>fernsehen</a:t>
                      </a:r>
                      <a:endParaRPr lang="en-US" dirty="0"/>
                    </a:p>
                  </a:txBody>
                  <a:tcPr/>
                </a:tc>
                <a:extLst>
                  <a:ext uri="{0D108BD9-81ED-4DB2-BD59-A6C34878D82A}">
                    <a16:rowId xmlns:a16="http://schemas.microsoft.com/office/drawing/2014/main" xmlns="" val="2379615426"/>
                  </a:ext>
                </a:extLst>
              </a:tr>
            </a:tbl>
          </a:graphicData>
        </a:graphic>
      </p:graphicFrame>
      <p:graphicFrame>
        <p:nvGraphicFramePr>
          <p:cNvPr id="8" name="Table 7"/>
          <p:cNvGraphicFramePr>
            <a:graphicFrameLocks noGrp="1"/>
          </p:cNvGraphicFramePr>
          <p:nvPr>
            <p:extLst>
              <p:ext uri="{D42A27DB-BD31-4B8C-83A1-F6EECF244321}">
                <p14:modId xmlns:p14="http://schemas.microsoft.com/office/powerpoint/2010/main" val="3476091086"/>
              </p:ext>
            </p:extLst>
          </p:nvPr>
        </p:nvGraphicFramePr>
        <p:xfrm>
          <a:off x="8042625" y="2812851"/>
          <a:ext cx="1062892" cy="365760"/>
        </p:xfrm>
        <a:graphic>
          <a:graphicData uri="http://schemas.openxmlformats.org/drawingml/2006/table">
            <a:tbl>
              <a:tblPr firstRow="1" bandRow="1">
                <a:tableStyleId>{5C22544A-7EE6-4342-B048-85BDC9FD1C3A}</a:tableStyleId>
              </a:tblPr>
              <a:tblGrid>
                <a:gridCol w="1062892">
                  <a:extLst>
                    <a:ext uri="{9D8B030D-6E8A-4147-A177-3AD203B41FA5}">
                      <a16:colId xmlns:a16="http://schemas.microsoft.com/office/drawing/2014/main" xmlns="" val="2849119473"/>
                    </a:ext>
                  </a:extLst>
                </a:gridCol>
              </a:tblGrid>
              <a:tr h="339802">
                <a:tc>
                  <a:txBody>
                    <a:bodyPr/>
                    <a:lstStyle/>
                    <a:p>
                      <a:r>
                        <a:rPr lang="de-DE" dirty="0" smtClean="0"/>
                        <a:t>basteln</a:t>
                      </a:r>
                      <a:endParaRPr lang="en-US" dirty="0"/>
                    </a:p>
                  </a:txBody>
                  <a:tcPr/>
                </a:tc>
                <a:extLst>
                  <a:ext uri="{0D108BD9-81ED-4DB2-BD59-A6C34878D82A}">
                    <a16:rowId xmlns:a16="http://schemas.microsoft.com/office/drawing/2014/main" xmlns="" val="3796528268"/>
                  </a:ext>
                </a:extLst>
              </a:tr>
            </a:tbl>
          </a:graphicData>
        </a:graphic>
      </p:graphicFrame>
      <p:graphicFrame>
        <p:nvGraphicFramePr>
          <p:cNvPr id="9" name="Table 8"/>
          <p:cNvGraphicFramePr>
            <a:graphicFrameLocks noGrp="1"/>
          </p:cNvGraphicFramePr>
          <p:nvPr>
            <p:extLst>
              <p:ext uri="{D42A27DB-BD31-4B8C-83A1-F6EECF244321}">
                <p14:modId xmlns:p14="http://schemas.microsoft.com/office/powerpoint/2010/main" val="70886909"/>
              </p:ext>
            </p:extLst>
          </p:nvPr>
        </p:nvGraphicFramePr>
        <p:xfrm>
          <a:off x="5670059" y="2053766"/>
          <a:ext cx="902119" cy="365760"/>
        </p:xfrm>
        <a:graphic>
          <a:graphicData uri="http://schemas.openxmlformats.org/drawingml/2006/table">
            <a:tbl>
              <a:tblPr firstRow="1" bandRow="1">
                <a:tableStyleId>{5C22544A-7EE6-4342-B048-85BDC9FD1C3A}</a:tableStyleId>
              </a:tblPr>
              <a:tblGrid>
                <a:gridCol w="902119">
                  <a:extLst>
                    <a:ext uri="{9D8B030D-6E8A-4147-A177-3AD203B41FA5}">
                      <a16:colId xmlns:a16="http://schemas.microsoft.com/office/drawing/2014/main" xmlns="" val="3049291069"/>
                    </a:ext>
                  </a:extLst>
                </a:gridCol>
              </a:tblGrid>
              <a:tr h="341581">
                <a:tc>
                  <a:txBody>
                    <a:bodyPr/>
                    <a:lstStyle/>
                    <a:p>
                      <a:r>
                        <a:rPr lang="de-DE" dirty="0" smtClean="0"/>
                        <a:t>joggen</a:t>
                      </a:r>
                      <a:endParaRPr lang="en-US" dirty="0"/>
                    </a:p>
                  </a:txBody>
                  <a:tcPr/>
                </a:tc>
                <a:extLst>
                  <a:ext uri="{0D108BD9-81ED-4DB2-BD59-A6C34878D82A}">
                    <a16:rowId xmlns:a16="http://schemas.microsoft.com/office/drawing/2014/main" xmlns="" val="1454913659"/>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1371506329"/>
              </p:ext>
            </p:extLst>
          </p:nvPr>
        </p:nvGraphicFramePr>
        <p:xfrm>
          <a:off x="4362450" y="4448175"/>
          <a:ext cx="1275965" cy="365760"/>
        </p:xfrm>
        <a:graphic>
          <a:graphicData uri="http://schemas.openxmlformats.org/drawingml/2006/table">
            <a:tbl>
              <a:tblPr firstRow="1" bandRow="1">
                <a:tableStyleId>{5C22544A-7EE6-4342-B048-85BDC9FD1C3A}</a:tableStyleId>
              </a:tblPr>
              <a:tblGrid>
                <a:gridCol w="1275965">
                  <a:extLst>
                    <a:ext uri="{9D8B030D-6E8A-4147-A177-3AD203B41FA5}">
                      <a16:colId xmlns:a16="http://schemas.microsoft.com/office/drawing/2014/main" xmlns="" val="2727082306"/>
                    </a:ext>
                  </a:extLst>
                </a:gridCol>
              </a:tblGrid>
              <a:tr h="363647">
                <a:tc>
                  <a:txBody>
                    <a:bodyPr/>
                    <a:lstStyle/>
                    <a:p>
                      <a:r>
                        <a:rPr lang="de-DE" dirty="0" smtClean="0"/>
                        <a:t>wandern</a:t>
                      </a:r>
                      <a:endParaRPr lang="en-US" dirty="0"/>
                    </a:p>
                  </a:txBody>
                  <a:tcPr/>
                </a:tc>
                <a:extLst>
                  <a:ext uri="{0D108BD9-81ED-4DB2-BD59-A6C34878D82A}">
                    <a16:rowId xmlns:a16="http://schemas.microsoft.com/office/drawing/2014/main" xmlns="" val="2892044860"/>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3489508532"/>
              </p:ext>
            </p:extLst>
          </p:nvPr>
        </p:nvGraphicFramePr>
        <p:xfrm>
          <a:off x="6435340" y="3771900"/>
          <a:ext cx="2590242" cy="365760"/>
        </p:xfrm>
        <a:graphic>
          <a:graphicData uri="http://schemas.openxmlformats.org/drawingml/2006/table">
            <a:tbl>
              <a:tblPr firstRow="1" bandRow="1">
                <a:tableStyleId>{5C22544A-7EE6-4342-B048-85BDC9FD1C3A}</a:tableStyleId>
              </a:tblPr>
              <a:tblGrid>
                <a:gridCol w="2590242">
                  <a:extLst>
                    <a:ext uri="{9D8B030D-6E8A-4147-A177-3AD203B41FA5}">
                      <a16:colId xmlns:a16="http://schemas.microsoft.com/office/drawing/2014/main" xmlns="" val="4286634903"/>
                    </a:ext>
                  </a:extLst>
                </a:gridCol>
              </a:tblGrid>
              <a:tr h="356932">
                <a:tc>
                  <a:txBody>
                    <a:bodyPr/>
                    <a:lstStyle/>
                    <a:p>
                      <a:r>
                        <a:rPr lang="de-DE" dirty="0" smtClean="0"/>
                        <a:t>einen Ausflug machen</a:t>
                      </a:r>
                      <a:endParaRPr lang="en-US" dirty="0"/>
                    </a:p>
                  </a:txBody>
                  <a:tcPr/>
                </a:tc>
                <a:extLst>
                  <a:ext uri="{0D108BD9-81ED-4DB2-BD59-A6C34878D82A}">
                    <a16:rowId xmlns:a16="http://schemas.microsoft.com/office/drawing/2014/main" xmlns="" val="697874397"/>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1908881943"/>
              </p:ext>
            </p:extLst>
          </p:nvPr>
        </p:nvGraphicFramePr>
        <p:xfrm>
          <a:off x="698360" y="2852940"/>
          <a:ext cx="1675843" cy="399164"/>
        </p:xfrm>
        <a:graphic>
          <a:graphicData uri="http://schemas.openxmlformats.org/drawingml/2006/table">
            <a:tbl>
              <a:tblPr firstRow="1" bandRow="1">
                <a:tableStyleId>{5C22544A-7EE6-4342-B048-85BDC9FD1C3A}</a:tableStyleId>
              </a:tblPr>
              <a:tblGrid>
                <a:gridCol w="1675843">
                  <a:extLst>
                    <a:ext uri="{9D8B030D-6E8A-4147-A177-3AD203B41FA5}">
                      <a16:colId xmlns:a16="http://schemas.microsoft.com/office/drawing/2014/main" xmlns="" val="212247973"/>
                    </a:ext>
                  </a:extLst>
                </a:gridCol>
              </a:tblGrid>
              <a:tr h="399164">
                <a:tc>
                  <a:txBody>
                    <a:bodyPr/>
                    <a:lstStyle/>
                    <a:p>
                      <a:r>
                        <a:rPr lang="de-DE" dirty="0" smtClean="0"/>
                        <a:t>schwimmen</a:t>
                      </a:r>
                      <a:endParaRPr lang="en-US" dirty="0"/>
                    </a:p>
                  </a:txBody>
                  <a:tcPr/>
                </a:tc>
                <a:extLst>
                  <a:ext uri="{0D108BD9-81ED-4DB2-BD59-A6C34878D82A}">
                    <a16:rowId xmlns:a16="http://schemas.microsoft.com/office/drawing/2014/main" xmlns="" val="89161811"/>
                  </a:ext>
                </a:extLst>
              </a:tr>
            </a:tbl>
          </a:graphicData>
        </a:graphic>
      </p:graphicFrame>
      <p:graphicFrame>
        <p:nvGraphicFramePr>
          <p:cNvPr id="13" name="Table 12"/>
          <p:cNvGraphicFramePr>
            <a:graphicFrameLocks noGrp="1"/>
          </p:cNvGraphicFramePr>
          <p:nvPr>
            <p:extLst>
              <p:ext uri="{D42A27DB-BD31-4B8C-83A1-F6EECF244321}">
                <p14:modId xmlns:p14="http://schemas.microsoft.com/office/powerpoint/2010/main" val="2973777036"/>
              </p:ext>
            </p:extLst>
          </p:nvPr>
        </p:nvGraphicFramePr>
        <p:xfrm>
          <a:off x="6121119" y="1416015"/>
          <a:ext cx="1675842" cy="365760"/>
        </p:xfrm>
        <a:graphic>
          <a:graphicData uri="http://schemas.openxmlformats.org/drawingml/2006/table">
            <a:tbl>
              <a:tblPr firstRow="1" bandRow="1">
                <a:tableStyleId>{5C22544A-7EE6-4342-B048-85BDC9FD1C3A}</a:tableStyleId>
              </a:tblPr>
              <a:tblGrid>
                <a:gridCol w="1675842">
                  <a:extLst>
                    <a:ext uri="{9D8B030D-6E8A-4147-A177-3AD203B41FA5}">
                      <a16:colId xmlns:a16="http://schemas.microsoft.com/office/drawing/2014/main" xmlns="" val="1296802090"/>
                    </a:ext>
                  </a:extLst>
                </a:gridCol>
              </a:tblGrid>
              <a:tr h="347317">
                <a:tc>
                  <a:txBody>
                    <a:bodyPr/>
                    <a:lstStyle/>
                    <a:p>
                      <a:r>
                        <a:rPr lang="de-DE" dirty="0" smtClean="0"/>
                        <a:t>Sport machen</a:t>
                      </a:r>
                      <a:endParaRPr lang="en-US" dirty="0"/>
                    </a:p>
                  </a:txBody>
                  <a:tcPr/>
                </a:tc>
                <a:extLst>
                  <a:ext uri="{0D108BD9-81ED-4DB2-BD59-A6C34878D82A}">
                    <a16:rowId xmlns:a16="http://schemas.microsoft.com/office/drawing/2014/main" xmlns="" val="1937245094"/>
                  </a:ext>
                </a:extLst>
              </a:tr>
            </a:tbl>
          </a:graphicData>
        </a:graphic>
      </p:graphicFrame>
      <p:graphicFrame>
        <p:nvGraphicFramePr>
          <p:cNvPr id="14" name="Table 13"/>
          <p:cNvGraphicFramePr>
            <a:graphicFrameLocks noGrp="1"/>
          </p:cNvGraphicFramePr>
          <p:nvPr>
            <p:extLst>
              <p:ext uri="{D42A27DB-BD31-4B8C-83A1-F6EECF244321}">
                <p14:modId xmlns:p14="http://schemas.microsoft.com/office/powerpoint/2010/main" val="2402718794"/>
              </p:ext>
            </p:extLst>
          </p:nvPr>
        </p:nvGraphicFramePr>
        <p:xfrm>
          <a:off x="1729086" y="4446062"/>
          <a:ext cx="1957195" cy="365760"/>
        </p:xfrm>
        <a:graphic>
          <a:graphicData uri="http://schemas.openxmlformats.org/drawingml/2006/table">
            <a:tbl>
              <a:tblPr firstRow="1" bandRow="1">
                <a:tableStyleId>{5C22544A-7EE6-4342-B048-85BDC9FD1C3A}</a:tableStyleId>
              </a:tblPr>
              <a:tblGrid>
                <a:gridCol w="1957195">
                  <a:extLst>
                    <a:ext uri="{9D8B030D-6E8A-4147-A177-3AD203B41FA5}">
                      <a16:colId xmlns:a16="http://schemas.microsoft.com/office/drawing/2014/main" xmlns="" val="677792158"/>
                    </a:ext>
                  </a:extLst>
                </a:gridCol>
              </a:tblGrid>
              <a:tr h="239317">
                <a:tc>
                  <a:txBody>
                    <a:bodyPr/>
                    <a:lstStyle/>
                    <a:p>
                      <a:r>
                        <a:rPr lang="de-DE" dirty="0" smtClean="0"/>
                        <a:t>Freunde treffen</a:t>
                      </a:r>
                      <a:endParaRPr lang="en-US" dirty="0"/>
                    </a:p>
                  </a:txBody>
                  <a:tcPr/>
                </a:tc>
                <a:extLst>
                  <a:ext uri="{0D108BD9-81ED-4DB2-BD59-A6C34878D82A}">
                    <a16:rowId xmlns:a16="http://schemas.microsoft.com/office/drawing/2014/main" xmlns="" val="2328406239"/>
                  </a:ext>
                </a:extLst>
              </a:tr>
            </a:tbl>
          </a:graphicData>
        </a:graphic>
      </p:graphicFrame>
      <p:graphicFrame>
        <p:nvGraphicFramePr>
          <p:cNvPr id="15" name="Table 14"/>
          <p:cNvGraphicFramePr>
            <a:graphicFrameLocks noGrp="1"/>
          </p:cNvGraphicFramePr>
          <p:nvPr>
            <p:extLst>
              <p:ext uri="{D42A27DB-BD31-4B8C-83A1-F6EECF244321}">
                <p14:modId xmlns:p14="http://schemas.microsoft.com/office/powerpoint/2010/main" val="2693206771"/>
              </p:ext>
            </p:extLst>
          </p:nvPr>
        </p:nvGraphicFramePr>
        <p:xfrm>
          <a:off x="3621558" y="5075430"/>
          <a:ext cx="2840194" cy="427459"/>
        </p:xfrm>
        <a:graphic>
          <a:graphicData uri="http://schemas.openxmlformats.org/drawingml/2006/table">
            <a:tbl>
              <a:tblPr firstRow="1" bandRow="1">
                <a:tableStyleId>{5C22544A-7EE6-4342-B048-85BDC9FD1C3A}</a:tableStyleId>
              </a:tblPr>
              <a:tblGrid>
                <a:gridCol w="2840194">
                  <a:extLst>
                    <a:ext uri="{9D8B030D-6E8A-4147-A177-3AD203B41FA5}">
                      <a16:colId xmlns:a16="http://schemas.microsoft.com/office/drawing/2014/main" xmlns="" val="3950803977"/>
                    </a:ext>
                  </a:extLst>
                </a:gridCol>
              </a:tblGrid>
              <a:tr h="427459">
                <a:tc>
                  <a:txBody>
                    <a:bodyPr/>
                    <a:lstStyle/>
                    <a:p>
                      <a:r>
                        <a:rPr lang="de-DE" dirty="0" smtClean="0"/>
                        <a:t>ins Fitness-Studio</a:t>
                      </a:r>
                      <a:r>
                        <a:rPr lang="de-DE" baseline="0" dirty="0" smtClean="0"/>
                        <a:t> gehen</a:t>
                      </a:r>
                      <a:endParaRPr lang="en-US" dirty="0"/>
                    </a:p>
                  </a:txBody>
                  <a:tcPr/>
                </a:tc>
                <a:extLst>
                  <a:ext uri="{0D108BD9-81ED-4DB2-BD59-A6C34878D82A}">
                    <a16:rowId xmlns:a16="http://schemas.microsoft.com/office/drawing/2014/main" xmlns="" val="3420643661"/>
                  </a:ext>
                </a:extLst>
              </a:tr>
            </a:tbl>
          </a:graphicData>
        </a:graphic>
      </p:graphicFrame>
      <p:graphicFrame>
        <p:nvGraphicFramePr>
          <p:cNvPr id="16" name="Table 15"/>
          <p:cNvGraphicFramePr>
            <a:graphicFrameLocks noGrp="1"/>
          </p:cNvGraphicFramePr>
          <p:nvPr>
            <p:extLst>
              <p:ext uri="{D42A27DB-BD31-4B8C-83A1-F6EECF244321}">
                <p14:modId xmlns:p14="http://schemas.microsoft.com/office/powerpoint/2010/main" val="632945254"/>
              </p:ext>
            </p:extLst>
          </p:nvPr>
        </p:nvGraphicFramePr>
        <p:xfrm>
          <a:off x="711515" y="3786196"/>
          <a:ext cx="1996169" cy="365760"/>
        </p:xfrm>
        <a:graphic>
          <a:graphicData uri="http://schemas.openxmlformats.org/drawingml/2006/table">
            <a:tbl>
              <a:tblPr firstRow="1" bandRow="1">
                <a:tableStyleId>{5C22544A-7EE6-4342-B048-85BDC9FD1C3A}</a:tableStyleId>
              </a:tblPr>
              <a:tblGrid>
                <a:gridCol w="1996169">
                  <a:extLst>
                    <a:ext uri="{9D8B030D-6E8A-4147-A177-3AD203B41FA5}">
                      <a16:colId xmlns:a16="http://schemas.microsoft.com/office/drawing/2014/main" xmlns="" val="3768893415"/>
                    </a:ext>
                  </a:extLst>
                </a:gridCol>
              </a:tblGrid>
              <a:tr h="306521">
                <a:tc>
                  <a:txBody>
                    <a:bodyPr/>
                    <a:lstStyle/>
                    <a:p>
                      <a:r>
                        <a:rPr lang="de-DE" dirty="0" smtClean="0"/>
                        <a:t>Filme</a:t>
                      </a:r>
                      <a:r>
                        <a:rPr lang="de-DE" baseline="0" dirty="0" smtClean="0"/>
                        <a:t> anschauen</a:t>
                      </a:r>
                      <a:endParaRPr lang="en-US" dirty="0"/>
                    </a:p>
                  </a:txBody>
                  <a:tcPr/>
                </a:tc>
                <a:extLst>
                  <a:ext uri="{0D108BD9-81ED-4DB2-BD59-A6C34878D82A}">
                    <a16:rowId xmlns:a16="http://schemas.microsoft.com/office/drawing/2014/main" xmlns="" val="4195609725"/>
                  </a:ext>
                </a:extLst>
              </a:tr>
            </a:tbl>
          </a:graphicData>
        </a:graphic>
      </p:graphicFrame>
      <p:graphicFrame>
        <p:nvGraphicFramePr>
          <p:cNvPr id="17" name="Table 16"/>
          <p:cNvGraphicFramePr>
            <a:graphicFrameLocks noGrp="1"/>
          </p:cNvGraphicFramePr>
          <p:nvPr>
            <p:extLst>
              <p:ext uri="{D42A27DB-BD31-4B8C-83A1-F6EECF244321}">
                <p14:modId xmlns:p14="http://schemas.microsoft.com/office/powerpoint/2010/main" val="1249474404"/>
              </p:ext>
            </p:extLst>
          </p:nvPr>
        </p:nvGraphicFramePr>
        <p:xfrm>
          <a:off x="3453495" y="3786196"/>
          <a:ext cx="1642380" cy="416521"/>
        </p:xfrm>
        <a:graphic>
          <a:graphicData uri="http://schemas.openxmlformats.org/drawingml/2006/table">
            <a:tbl>
              <a:tblPr firstRow="1" bandRow="1">
                <a:tableStyleId>{5C22544A-7EE6-4342-B048-85BDC9FD1C3A}</a:tableStyleId>
              </a:tblPr>
              <a:tblGrid>
                <a:gridCol w="1642380">
                  <a:extLst>
                    <a:ext uri="{9D8B030D-6E8A-4147-A177-3AD203B41FA5}">
                      <a16:colId xmlns:a16="http://schemas.microsoft.com/office/drawing/2014/main" xmlns="" val="3056996583"/>
                    </a:ext>
                  </a:extLst>
                </a:gridCol>
              </a:tblGrid>
              <a:tr h="416521">
                <a:tc>
                  <a:txBody>
                    <a:bodyPr/>
                    <a:lstStyle/>
                    <a:p>
                      <a:r>
                        <a:rPr lang="de-DE" dirty="0" smtClean="0"/>
                        <a:t>Yoga machen</a:t>
                      </a:r>
                      <a:endParaRPr lang="en-US" dirty="0"/>
                    </a:p>
                  </a:txBody>
                  <a:tcPr/>
                </a:tc>
                <a:extLst>
                  <a:ext uri="{0D108BD9-81ED-4DB2-BD59-A6C34878D82A}">
                    <a16:rowId xmlns:a16="http://schemas.microsoft.com/office/drawing/2014/main" xmlns="" val="2505861422"/>
                  </a:ext>
                </a:extLst>
              </a:tr>
            </a:tbl>
          </a:graphicData>
        </a:graphic>
      </p:graphicFrame>
      <p:graphicFrame>
        <p:nvGraphicFramePr>
          <p:cNvPr id="18" name="Table 17"/>
          <p:cNvGraphicFramePr>
            <a:graphicFrameLocks noGrp="1"/>
          </p:cNvGraphicFramePr>
          <p:nvPr>
            <p:extLst>
              <p:ext uri="{D42A27DB-BD31-4B8C-83A1-F6EECF244321}">
                <p14:modId xmlns:p14="http://schemas.microsoft.com/office/powerpoint/2010/main" val="2616024622"/>
              </p:ext>
            </p:extLst>
          </p:nvPr>
        </p:nvGraphicFramePr>
        <p:xfrm>
          <a:off x="6959040" y="4424899"/>
          <a:ext cx="1013766" cy="404599"/>
        </p:xfrm>
        <a:graphic>
          <a:graphicData uri="http://schemas.openxmlformats.org/drawingml/2006/table">
            <a:tbl>
              <a:tblPr firstRow="1" bandRow="1">
                <a:tableStyleId>{5C22544A-7EE6-4342-B048-85BDC9FD1C3A}</a:tableStyleId>
              </a:tblPr>
              <a:tblGrid>
                <a:gridCol w="1013766">
                  <a:extLst>
                    <a:ext uri="{9D8B030D-6E8A-4147-A177-3AD203B41FA5}">
                      <a16:colId xmlns:a16="http://schemas.microsoft.com/office/drawing/2014/main" xmlns="" val="3061295631"/>
                    </a:ext>
                  </a:extLst>
                </a:gridCol>
              </a:tblGrid>
              <a:tr h="404599">
                <a:tc>
                  <a:txBody>
                    <a:bodyPr/>
                    <a:lstStyle/>
                    <a:p>
                      <a:r>
                        <a:rPr lang="de-DE" dirty="0" smtClean="0"/>
                        <a:t>tanzen</a:t>
                      </a:r>
                      <a:endParaRPr lang="en-US" dirty="0"/>
                    </a:p>
                  </a:txBody>
                  <a:tcPr/>
                </a:tc>
                <a:extLst>
                  <a:ext uri="{0D108BD9-81ED-4DB2-BD59-A6C34878D82A}">
                    <a16:rowId xmlns:a16="http://schemas.microsoft.com/office/drawing/2014/main" xmlns="" val="3240669585"/>
                  </a:ext>
                </a:extLst>
              </a:tr>
            </a:tbl>
          </a:graphicData>
        </a:graphic>
      </p:graphicFrame>
      <p:graphicFrame>
        <p:nvGraphicFramePr>
          <p:cNvPr id="19" name="Table 18"/>
          <p:cNvGraphicFramePr>
            <a:graphicFrameLocks noGrp="1"/>
          </p:cNvGraphicFramePr>
          <p:nvPr>
            <p:extLst>
              <p:ext uri="{D42A27DB-BD31-4B8C-83A1-F6EECF244321}">
                <p14:modId xmlns:p14="http://schemas.microsoft.com/office/powerpoint/2010/main" val="3745526212"/>
              </p:ext>
            </p:extLst>
          </p:nvPr>
        </p:nvGraphicFramePr>
        <p:xfrm>
          <a:off x="4122056" y="1413263"/>
          <a:ext cx="1391139" cy="365760"/>
        </p:xfrm>
        <a:graphic>
          <a:graphicData uri="http://schemas.openxmlformats.org/drawingml/2006/table">
            <a:tbl>
              <a:tblPr firstRow="1" bandRow="1">
                <a:tableStyleId>{5C22544A-7EE6-4342-B048-85BDC9FD1C3A}</a:tableStyleId>
              </a:tblPr>
              <a:tblGrid>
                <a:gridCol w="1391139">
                  <a:extLst>
                    <a:ext uri="{9D8B030D-6E8A-4147-A177-3AD203B41FA5}">
                      <a16:colId xmlns:a16="http://schemas.microsoft.com/office/drawing/2014/main" xmlns="" val="3840442779"/>
                    </a:ext>
                  </a:extLst>
                </a:gridCol>
              </a:tblGrid>
              <a:tr h="361923">
                <a:tc>
                  <a:txBody>
                    <a:bodyPr/>
                    <a:lstStyle/>
                    <a:p>
                      <a:r>
                        <a:rPr lang="en-US" dirty="0" err="1" smtClean="0"/>
                        <a:t>Eis</a:t>
                      </a:r>
                      <a:r>
                        <a:rPr lang="en-US" dirty="0" smtClean="0"/>
                        <a:t> </a:t>
                      </a:r>
                      <a:r>
                        <a:rPr lang="en-US" dirty="0" err="1" smtClean="0"/>
                        <a:t>laufen</a:t>
                      </a:r>
                      <a:endParaRPr lang="en-US" dirty="0"/>
                    </a:p>
                  </a:txBody>
                  <a:tcPr/>
                </a:tc>
                <a:extLst>
                  <a:ext uri="{0D108BD9-81ED-4DB2-BD59-A6C34878D82A}">
                    <a16:rowId xmlns:a16="http://schemas.microsoft.com/office/drawing/2014/main" xmlns="" val="1380487384"/>
                  </a:ext>
                </a:extLst>
              </a:tr>
            </a:tbl>
          </a:graphicData>
        </a:graphic>
      </p:graphicFrame>
    </p:spTree>
    <p:extLst>
      <p:ext uri="{BB962C8B-B14F-4D97-AF65-F5344CB8AC3E}">
        <p14:creationId xmlns:p14="http://schemas.microsoft.com/office/powerpoint/2010/main" val="1600641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additive="base">
                                        <p:cTn id="7" dur="500" fill="hold"/>
                                        <p:tgtEl>
                                          <p:spTgt spid="7"/>
                                        </p:tgtEl>
                                        <p:attrNameLst>
                                          <p:attrName>ppt_x</p:attrName>
                                        </p:attrNameLst>
                                      </p:cBhvr>
                                      <p:tavLst>
                                        <p:tav tm="0">
                                          <p:val>
                                            <p:strVal val="#ppt_x"/>
                                          </p:val>
                                        </p:tav>
                                        <p:tav tm="100000">
                                          <p:val>
                                            <p:strVal val="#ppt_x"/>
                                          </p:val>
                                        </p:tav>
                                      </p:tavLst>
                                    </p:anim>
                                    <p:anim calcmode="lin" valueType="num">
                                      <p:cBhvr additive="base">
                                        <p:cTn id="8" dur="500" fill="hold"/>
                                        <p:tgtEl>
                                          <p:spTgt spid="7"/>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9"/>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2" presetClass="entr" presetSubtype="4" fill="hold" nodeType="clickEffect">
                                  <p:stCondLst>
                                    <p:cond delay="0"/>
                                  </p:stCondLst>
                                  <p:childTnLst>
                                    <p:set>
                                      <p:cBhvr>
                                        <p:cTn id="16" dur="1" fill="hold">
                                          <p:stCondLst>
                                            <p:cond delay="0"/>
                                          </p:stCondLst>
                                        </p:cTn>
                                        <p:tgtEl>
                                          <p:spTgt spid="6"/>
                                        </p:tgtEl>
                                        <p:attrNameLst>
                                          <p:attrName>style.visibility</p:attrName>
                                        </p:attrNameLst>
                                      </p:cBhvr>
                                      <p:to>
                                        <p:strVal val="visible"/>
                                      </p:to>
                                    </p:set>
                                    <p:anim calcmode="lin" valueType="num">
                                      <p:cBhvr additive="base">
                                        <p:cTn id="17" dur="500" fill="hold"/>
                                        <p:tgtEl>
                                          <p:spTgt spid="6"/>
                                        </p:tgtEl>
                                        <p:attrNameLst>
                                          <p:attrName>ppt_x</p:attrName>
                                        </p:attrNameLst>
                                      </p:cBhvr>
                                      <p:tavLst>
                                        <p:tav tm="0">
                                          <p:val>
                                            <p:strVal val="#ppt_x"/>
                                          </p:val>
                                        </p:tav>
                                        <p:tav tm="100000">
                                          <p:val>
                                            <p:strVal val="#ppt_x"/>
                                          </p:val>
                                        </p:tav>
                                      </p:tavLst>
                                    </p:anim>
                                    <p:anim calcmode="lin" valueType="num">
                                      <p:cBhvr additive="base">
                                        <p:cTn id="18" dur="500" fill="hold"/>
                                        <p:tgtEl>
                                          <p:spTgt spid="6"/>
                                        </p:tgtEl>
                                        <p:attrNameLst>
                                          <p:attrName>ppt_y</p:attrName>
                                        </p:attrNameLst>
                                      </p:cBhvr>
                                      <p:tavLst>
                                        <p:tav tm="0">
                                          <p:val>
                                            <p:strVal val="1+#ppt_h/2"/>
                                          </p:val>
                                        </p:tav>
                                        <p:tav tm="100000">
                                          <p:val>
                                            <p:strVal val="#ppt_y"/>
                                          </p:val>
                                        </p:tav>
                                      </p:tavLst>
                                    </p:anim>
                                  </p:childTnLst>
                                </p:cTn>
                              </p:par>
                            </p:childTnLst>
                          </p:cTn>
                        </p:par>
                      </p:childTnLst>
                    </p:cTn>
                  </p:par>
                  <p:par>
                    <p:cTn id="19" fill="hold">
                      <p:stCondLst>
                        <p:cond delay="indefinite"/>
                      </p:stCondLst>
                      <p:childTnLst>
                        <p:par>
                          <p:cTn id="20" fill="hold">
                            <p:stCondLst>
                              <p:cond delay="0"/>
                            </p:stCondLst>
                            <p:childTnLst>
                              <p:par>
                                <p:cTn id="21" presetID="2" presetClass="entr" presetSubtype="4" fill="hold" nodeType="clickEffect">
                                  <p:stCondLst>
                                    <p:cond delay="0"/>
                                  </p:stCondLst>
                                  <p:childTnLst>
                                    <p:set>
                                      <p:cBhvr>
                                        <p:cTn id="22" dur="1" fill="hold">
                                          <p:stCondLst>
                                            <p:cond delay="0"/>
                                          </p:stCondLst>
                                        </p:cTn>
                                        <p:tgtEl>
                                          <p:spTgt spid="8"/>
                                        </p:tgtEl>
                                        <p:attrNameLst>
                                          <p:attrName>style.visibility</p:attrName>
                                        </p:attrNameLst>
                                      </p:cBhvr>
                                      <p:to>
                                        <p:strVal val="visible"/>
                                      </p:to>
                                    </p:set>
                                    <p:anim calcmode="lin" valueType="num">
                                      <p:cBhvr additive="base">
                                        <p:cTn id="23" dur="500" fill="hold"/>
                                        <p:tgtEl>
                                          <p:spTgt spid="8"/>
                                        </p:tgtEl>
                                        <p:attrNameLst>
                                          <p:attrName>ppt_x</p:attrName>
                                        </p:attrNameLst>
                                      </p:cBhvr>
                                      <p:tavLst>
                                        <p:tav tm="0">
                                          <p:val>
                                            <p:strVal val="#ppt_x"/>
                                          </p:val>
                                        </p:tav>
                                        <p:tav tm="100000">
                                          <p:val>
                                            <p:strVal val="#ppt_x"/>
                                          </p:val>
                                        </p:tav>
                                      </p:tavLst>
                                    </p:anim>
                                    <p:anim calcmode="lin" valueType="num">
                                      <p:cBhvr additive="base">
                                        <p:cTn id="24" dur="500" fill="hold"/>
                                        <p:tgtEl>
                                          <p:spTgt spid="8"/>
                                        </p:tgtEl>
                                        <p:attrNameLst>
                                          <p:attrName>ppt_y</p:attrName>
                                        </p:attrNameLst>
                                      </p:cBhvr>
                                      <p:tavLst>
                                        <p:tav tm="0">
                                          <p:val>
                                            <p:strVal val="1+#ppt_h/2"/>
                                          </p:val>
                                        </p:tav>
                                        <p:tav tm="100000">
                                          <p:val>
                                            <p:strVal val="#ppt_y"/>
                                          </p:val>
                                        </p:tav>
                                      </p:tavLst>
                                    </p:anim>
                                  </p:childTnLst>
                                </p:cTn>
                              </p:par>
                            </p:childTnLst>
                          </p:cTn>
                        </p:par>
                      </p:childTnLst>
                    </p:cTn>
                  </p:par>
                  <p:par>
                    <p:cTn id="25" fill="hold">
                      <p:stCondLst>
                        <p:cond delay="indefinite"/>
                      </p:stCondLst>
                      <p:childTnLst>
                        <p:par>
                          <p:cTn id="26" fill="hold">
                            <p:stCondLst>
                              <p:cond delay="0"/>
                            </p:stCondLst>
                            <p:childTnLst>
                              <p:par>
                                <p:cTn id="27" presetID="2" presetClass="entr" presetSubtype="4" fill="hold" nodeType="clickEffect">
                                  <p:stCondLst>
                                    <p:cond delay="0"/>
                                  </p:stCondLst>
                                  <p:childTnLst>
                                    <p:set>
                                      <p:cBhvr>
                                        <p:cTn id="28" dur="1" fill="hold">
                                          <p:stCondLst>
                                            <p:cond delay="0"/>
                                          </p:stCondLst>
                                        </p:cTn>
                                        <p:tgtEl>
                                          <p:spTgt spid="11"/>
                                        </p:tgtEl>
                                        <p:attrNameLst>
                                          <p:attrName>style.visibility</p:attrName>
                                        </p:attrNameLst>
                                      </p:cBhvr>
                                      <p:to>
                                        <p:strVal val="visible"/>
                                      </p:to>
                                    </p:set>
                                    <p:anim calcmode="lin" valueType="num">
                                      <p:cBhvr additive="base">
                                        <p:cTn id="29" dur="500" fill="hold"/>
                                        <p:tgtEl>
                                          <p:spTgt spid="11"/>
                                        </p:tgtEl>
                                        <p:attrNameLst>
                                          <p:attrName>ppt_x</p:attrName>
                                        </p:attrNameLst>
                                      </p:cBhvr>
                                      <p:tavLst>
                                        <p:tav tm="0">
                                          <p:val>
                                            <p:strVal val="#ppt_x"/>
                                          </p:val>
                                        </p:tav>
                                        <p:tav tm="100000">
                                          <p:val>
                                            <p:strVal val="#ppt_x"/>
                                          </p:val>
                                        </p:tav>
                                      </p:tavLst>
                                    </p:anim>
                                    <p:anim calcmode="lin" valueType="num">
                                      <p:cBhvr additive="base">
                                        <p:cTn id="30" dur="500" fill="hold"/>
                                        <p:tgtEl>
                                          <p:spTgt spid="11"/>
                                        </p:tgtEl>
                                        <p:attrNameLst>
                                          <p:attrName>ppt_y</p:attrName>
                                        </p:attrNameLst>
                                      </p:cBhvr>
                                      <p:tavLst>
                                        <p:tav tm="0">
                                          <p:val>
                                            <p:strVal val="1+#ppt_h/2"/>
                                          </p:val>
                                        </p:tav>
                                        <p:tav tm="100000">
                                          <p:val>
                                            <p:strVal val="#ppt_y"/>
                                          </p:val>
                                        </p:tav>
                                      </p:tavLst>
                                    </p:anim>
                                  </p:childTnLst>
                                </p:cTn>
                              </p:par>
                            </p:childTnLst>
                          </p:cTn>
                        </p:par>
                      </p:childTnLst>
                    </p:cTn>
                  </p:par>
                  <p:par>
                    <p:cTn id="31" fill="hold">
                      <p:stCondLst>
                        <p:cond delay="indefinite"/>
                      </p:stCondLst>
                      <p:childTnLst>
                        <p:par>
                          <p:cTn id="32" fill="hold">
                            <p:stCondLst>
                              <p:cond delay="0"/>
                            </p:stCondLst>
                            <p:childTnLst>
                              <p:par>
                                <p:cTn id="33" presetID="2" presetClass="entr" presetSubtype="4" fill="hold" nodeType="clickEffect">
                                  <p:stCondLst>
                                    <p:cond delay="0"/>
                                  </p:stCondLst>
                                  <p:childTnLst>
                                    <p:set>
                                      <p:cBhvr>
                                        <p:cTn id="34" dur="1" fill="hold">
                                          <p:stCondLst>
                                            <p:cond delay="0"/>
                                          </p:stCondLst>
                                        </p:cTn>
                                        <p:tgtEl>
                                          <p:spTgt spid="17"/>
                                        </p:tgtEl>
                                        <p:attrNameLst>
                                          <p:attrName>style.visibility</p:attrName>
                                        </p:attrNameLst>
                                      </p:cBhvr>
                                      <p:to>
                                        <p:strVal val="visible"/>
                                      </p:to>
                                    </p:set>
                                    <p:anim calcmode="lin" valueType="num">
                                      <p:cBhvr additive="base">
                                        <p:cTn id="35" dur="500" fill="hold"/>
                                        <p:tgtEl>
                                          <p:spTgt spid="17"/>
                                        </p:tgtEl>
                                        <p:attrNameLst>
                                          <p:attrName>ppt_x</p:attrName>
                                        </p:attrNameLst>
                                      </p:cBhvr>
                                      <p:tavLst>
                                        <p:tav tm="0">
                                          <p:val>
                                            <p:strVal val="#ppt_x"/>
                                          </p:val>
                                        </p:tav>
                                        <p:tav tm="100000">
                                          <p:val>
                                            <p:strVal val="#ppt_x"/>
                                          </p:val>
                                        </p:tav>
                                      </p:tavLst>
                                    </p:anim>
                                    <p:anim calcmode="lin" valueType="num">
                                      <p:cBhvr additive="base">
                                        <p:cTn id="36" dur="500" fill="hold"/>
                                        <p:tgtEl>
                                          <p:spTgt spid="17"/>
                                        </p:tgtEl>
                                        <p:attrNameLst>
                                          <p:attrName>ppt_y</p:attrName>
                                        </p:attrNameLst>
                                      </p:cBhvr>
                                      <p:tavLst>
                                        <p:tav tm="0">
                                          <p:val>
                                            <p:strVal val="1+#ppt_h/2"/>
                                          </p:val>
                                        </p:tav>
                                        <p:tav tm="100000">
                                          <p:val>
                                            <p:strVal val="#ppt_y"/>
                                          </p:val>
                                        </p:tav>
                                      </p:tavLst>
                                    </p:anim>
                                  </p:childTnLst>
                                </p:cTn>
                              </p:par>
                            </p:childTnLst>
                          </p:cTn>
                        </p:par>
                      </p:childTnLst>
                    </p:cTn>
                  </p:par>
                  <p:par>
                    <p:cTn id="37" fill="hold">
                      <p:stCondLst>
                        <p:cond delay="indefinite"/>
                      </p:stCondLst>
                      <p:childTnLst>
                        <p:par>
                          <p:cTn id="38" fill="hold">
                            <p:stCondLst>
                              <p:cond delay="0"/>
                            </p:stCondLst>
                            <p:childTnLst>
                              <p:par>
                                <p:cTn id="39" presetID="2" presetClass="entr" presetSubtype="4" fill="hold" nodeType="clickEffect">
                                  <p:stCondLst>
                                    <p:cond delay="0"/>
                                  </p:stCondLst>
                                  <p:childTnLst>
                                    <p:set>
                                      <p:cBhvr>
                                        <p:cTn id="40" dur="1" fill="hold">
                                          <p:stCondLst>
                                            <p:cond delay="0"/>
                                          </p:stCondLst>
                                        </p:cTn>
                                        <p:tgtEl>
                                          <p:spTgt spid="16"/>
                                        </p:tgtEl>
                                        <p:attrNameLst>
                                          <p:attrName>style.visibility</p:attrName>
                                        </p:attrNameLst>
                                      </p:cBhvr>
                                      <p:to>
                                        <p:strVal val="visible"/>
                                      </p:to>
                                    </p:set>
                                    <p:anim calcmode="lin" valueType="num">
                                      <p:cBhvr additive="base">
                                        <p:cTn id="41" dur="500" fill="hold"/>
                                        <p:tgtEl>
                                          <p:spTgt spid="16"/>
                                        </p:tgtEl>
                                        <p:attrNameLst>
                                          <p:attrName>ppt_x</p:attrName>
                                        </p:attrNameLst>
                                      </p:cBhvr>
                                      <p:tavLst>
                                        <p:tav tm="0">
                                          <p:val>
                                            <p:strVal val="#ppt_x"/>
                                          </p:val>
                                        </p:tav>
                                        <p:tav tm="100000">
                                          <p:val>
                                            <p:strVal val="#ppt_x"/>
                                          </p:val>
                                        </p:tav>
                                      </p:tavLst>
                                    </p:anim>
                                    <p:anim calcmode="lin" valueType="num">
                                      <p:cBhvr additive="base">
                                        <p:cTn id="42" dur="500" fill="hold"/>
                                        <p:tgtEl>
                                          <p:spTgt spid="16"/>
                                        </p:tgtEl>
                                        <p:attrNameLst>
                                          <p:attrName>ppt_y</p:attrName>
                                        </p:attrNameLst>
                                      </p:cBhvr>
                                      <p:tavLst>
                                        <p:tav tm="0">
                                          <p:val>
                                            <p:strVal val="1+#ppt_h/2"/>
                                          </p:val>
                                        </p:tav>
                                        <p:tav tm="100000">
                                          <p:val>
                                            <p:strVal val="#ppt_y"/>
                                          </p:val>
                                        </p:tav>
                                      </p:tavLst>
                                    </p:anim>
                                  </p:childTnLst>
                                </p:cTn>
                              </p:par>
                            </p:childTnLst>
                          </p:cTn>
                        </p:par>
                      </p:childTnLst>
                    </p:cTn>
                  </p:par>
                  <p:par>
                    <p:cTn id="43" fill="hold">
                      <p:stCondLst>
                        <p:cond delay="indefinite"/>
                      </p:stCondLst>
                      <p:childTnLst>
                        <p:par>
                          <p:cTn id="44" fill="hold">
                            <p:stCondLst>
                              <p:cond delay="0"/>
                            </p:stCondLst>
                            <p:childTnLst>
                              <p:par>
                                <p:cTn id="45" presetID="2" presetClass="entr" presetSubtype="4" fill="hold" nodeType="clickEffect">
                                  <p:stCondLst>
                                    <p:cond delay="0"/>
                                  </p:stCondLst>
                                  <p:childTnLst>
                                    <p:set>
                                      <p:cBhvr>
                                        <p:cTn id="46" dur="1" fill="hold">
                                          <p:stCondLst>
                                            <p:cond delay="0"/>
                                          </p:stCondLst>
                                        </p:cTn>
                                        <p:tgtEl>
                                          <p:spTgt spid="12"/>
                                        </p:tgtEl>
                                        <p:attrNameLst>
                                          <p:attrName>style.visibility</p:attrName>
                                        </p:attrNameLst>
                                      </p:cBhvr>
                                      <p:to>
                                        <p:strVal val="visible"/>
                                      </p:to>
                                    </p:set>
                                    <p:anim calcmode="lin" valueType="num">
                                      <p:cBhvr additive="base">
                                        <p:cTn id="47" dur="500" fill="hold"/>
                                        <p:tgtEl>
                                          <p:spTgt spid="12"/>
                                        </p:tgtEl>
                                        <p:attrNameLst>
                                          <p:attrName>ppt_x</p:attrName>
                                        </p:attrNameLst>
                                      </p:cBhvr>
                                      <p:tavLst>
                                        <p:tav tm="0">
                                          <p:val>
                                            <p:strVal val="#ppt_x"/>
                                          </p:val>
                                        </p:tav>
                                        <p:tav tm="100000">
                                          <p:val>
                                            <p:strVal val="#ppt_x"/>
                                          </p:val>
                                        </p:tav>
                                      </p:tavLst>
                                    </p:anim>
                                    <p:anim calcmode="lin" valueType="num">
                                      <p:cBhvr additive="base">
                                        <p:cTn id="48" dur="500" fill="hold"/>
                                        <p:tgtEl>
                                          <p:spTgt spid="12"/>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2" presetClass="entr" presetSubtype="4" fill="hold" nodeType="clickEffect">
                                  <p:stCondLst>
                                    <p:cond delay="0"/>
                                  </p:stCondLst>
                                  <p:childTnLst>
                                    <p:set>
                                      <p:cBhvr>
                                        <p:cTn id="52" dur="1" fill="hold">
                                          <p:stCondLst>
                                            <p:cond delay="0"/>
                                          </p:stCondLst>
                                        </p:cTn>
                                        <p:tgtEl>
                                          <p:spTgt spid="5"/>
                                        </p:tgtEl>
                                        <p:attrNameLst>
                                          <p:attrName>style.visibility</p:attrName>
                                        </p:attrNameLst>
                                      </p:cBhvr>
                                      <p:to>
                                        <p:strVal val="visible"/>
                                      </p:to>
                                    </p:set>
                                    <p:anim calcmode="lin" valueType="num">
                                      <p:cBhvr additive="base">
                                        <p:cTn id="53" dur="500" fill="hold"/>
                                        <p:tgtEl>
                                          <p:spTgt spid="5"/>
                                        </p:tgtEl>
                                        <p:attrNameLst>
                                          <p:attrName>ppt_x</p:attrName>
                                        </p:attrNameLst>
                                      </p:cBhvr>
                                      <p:tavLst>
                                        <p:tav tm="0">
                                          <p:val>
                                            <p:strVal val="#ppt_x"/>
                                          </p:val>
                                        </p:tav>
                                        <p:tav tm="100000">
                                          <p:val>
                                            <p:strVal val="#ppt_x"/>
                                          </p:val>
                                        </p:tav>
                                      </p:tavLst>
                                    </p:anim>
                                    <p:anim calcmode="lin" valueType="num">
                                      <p:cBhvr additive="base">
                                        <p:cTn id="54" dur="5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55" fill="hold">
                      <p:stCondLst>
                        <p:cond delay="indefinite"/>
                      </p:stCondLst>
                      <p:childTnLst>
                        <p:par>
                          <p:cTn id="56" fill="hold">
                            <p:stCondLst>
                              <p:cond delay="0"/>
                            </p:stCondLst>
                            <p:childTnLst>
                              <p:par>
                                <p:cTn id="57" presetID="2" presetClass="entr" presetSubtype="4" fill="hold" nodeType="clickEffect">
                                  <p:stCondLst>
                                    <p:cond delay="0"/>
                                  </p:stCondLst>
                                  <p:childTnLst>
                                    <p:set>
                                      <p:cBhvr>
                                        <p:cTn id="58" dur="1" fill="hold">
                                          <p:stCondLst>
                                            <p:cond delay="0"/>
                                          </p:stCondLst>
                                        </p:cTn>
                                        <p:tgtEl>
                                          <p:spTgt spid="3"/>
                                        </p:tgtEl>
                                        <p:attrNameLst>
                                          <p:attrName>style.visibility</p:attrName>
                                        </p:attrNameLst>
                                      </p:cBhvr>
                                      <p:to>
                                        <p:strVal val="visible"/>
                                      </p:to>
                                    </p:set>
                                    <p:anim calcmode="lin" valueType="num">
                                      <p:cBhvr additive="base">
                                        <p:cTn id="59" dur="500" fill="hold"/>
                                        <p:tgtEl>
                                          <p:spTgt spid="3"/>
                                        </p:tgtEl>
                                        <p:attrNameLst>
                                          <p:attrName>ppt_x</p:attrName>
                                        </p:attrNameLst>
                                      </p:cBhvr>
                                      <p:tavLst>
                                        <p:tav tm="0">
                                          <p:val>
                                            <p:strVal val="#ppt_x"/>
                                          </p:val>
                                        </p:tav>
                                        <p:tav tm="100000">
                                          <p:val>
                                            <p:strVal val="#ppt_x"/>
                                          </p:val>
                                        </p:tav>
                                      </p:tavLst>
                                    </p:anim>
                                    <p:anim calcmode="lin" valueType="num">
                                      <p:cBhvr additive="base">
                                        <p:cTn id="60" dur="500" fill="hold"/>
                                        <p:tgtEl>
                                          <p:spTgt spid="3"/>
                                        </p:tgtEl>
                                        <p:attrNameLst>
                                          <p:attrName>ppt_y</p:attrName>
                                        </p:attrNameLst>
                                      </p:cBhvr>
                                      <p:tavLst>
                                        <p:tav tm="0">
                                          <p:val>
                                            <p:strVal val="1+#ppt_h/2"/>
                                          </p:val>
                                        </p:tav>
                                        <p:tav tm="100000">
                                          <p:val>
                                            <p:strVal val="#ppt_y"/>
                                          </p:val>
                                        </p:tav>
                                      </p:tavLst>
                                    </p:anim>
                                  </p:childTnLst>
                                </p:cTn>
                              </p:par>
                            </p:childTnLst>
                          </p:cTn>
                        </p:par>
                      </p:childTnLst>
                    </p:cTn>
                  </p:par>
                  <p:par>
                    <p:cTn id="61" fill="hold">
                      <p:stCondLst>
                        <p:cond delay="indefinite"/>
                      </p:stCondLst>
                      <p:childTnLst>
                        <p:par>
                          <p:cTn id="62" fill="hold">
                            <p:stCondLst>
                              <p:cond delay="0"/>
                            </p:stCondLst>
                            <p:childTnLst>
                              <p:par>
                                <p:cTn id="63" presetID="2" presetClass="entr" presetSubtype="4" fill="hold" nodeType="clickEffect">
                                  <p:stCondLst>
                                    <p:cond delay="0"/>
                                  </p:stCondLst>
                                  <p:childTnLst>
                                    <p:set>
                                      <p:cBhvr>
                                        <p:cTn id="64" dur="1" fill="hold">
                                          <p:stCondLst>
                                            <p:cond delay="0"/>
                                          </p:stCondLst>
                                        </p:cTn>
                                        <p:tgtEl>
                                          <p:spTgt spid="4"/>
                                        </p:tgtEl>
                                        <p:attrNameLst>
                                          <p:attrName>style.visibility</p:attrName>
                                        </p:attrNameLst>
                                      </p:cBhvr>
                                      <p:to>
                                        <p:strVal val="visible"/>
                                      </p:to>
                                    </p:set>
                                    <p:anim calcmode="lin" valueType="num">
                                      <p:cBhvr additive="base">
                                        <p:cTn id="65" dur="500" fill="hold"/>
                                        <p:tgtEl>
                                          <p:spTgt spid="4"/>
                                        </p:tgtEl>
                                        <p:attrNameLst>
                                          <p:attrName>ppt_x</p:attrName>
                                        </p:attrNameLst>
                                      </p:cBhvr>
                                      <p:tavLst>
                                        <p:tav tm="0">
                                          <p:val>
                                            <p:strVal val="#ppt_x"/>
                                          </p:val>
                                        </p:tav>
                                        <p:tav tm="100000">
                                          <p:val>
                                            <p:strVal val="#ppt_x"/>
                                          </p:val>
                                        </p:tav>
                                      </p:tavLst>
                                    </p:anim>
                                    <p:anim calcmode="lin" valueType="num">
                                      <p:cBhvr additive="base">
                                        <p:cTn id="66" dur="500" fill="hold"/>
                                        <p:tgtEl>
                                          <p:spTgt spid="4"/>
                                        </p:tgtEl>
                                        <p:attrNameLst>
                                          <p:attrName>ppt_y</p:attrName>
                                        </p:attrNameLst>
                                      </p:cBhvr>
                                      <p:tavLst>
                                        <p:tav tm="0">
                                          <p:val>
                                            <p:strVal val="1+#ppt_h/2"/>
                                          </p:val>
                                        </p:tav>
                                        <p:tav tm="100000">
                                          <p:val>
                                            <p:strVal val="#ppt_y"/>
                                          </p:val>
                                        </p:tav>
                                      </p:tavLst>
                                    </p:anim>
                                  </p:childTnLst>
                                </p:cTn>
                              </p:par>
                            </p:childTnLst>
                          </p:cTn>
                        </p:par>
                      </p:childTnLst>
                    </p:cTn>
                  </p:par>
                  <p:par>
                    <p:cTn id="67" fill="hold">
                      <p:stCondLst>
                        <p:cond delay="indefinite"/>
                      </p:stCondLst>
                      <p:childTnLst>
                        <p:par>
                          <p:cTn id="68" fill="hold">
                            <p:stCondLst>
                              <p:cond delay="0"/>
                            </p:stCondLst>
                            <p:childTnLst>
                              <p:par>
                                <p:cTn id="69" presetID="2" presetClass="entr" presetSubtype="4" fill="hold" nodeType="clickEffect">
                                  <p:stCondLst>
                                    <p:cond delay="0"/>
                                  </p:stCondLst>
                                  <p:childTnLst>
                                    <p:set>
                                      <p:cBhvr>
                                        <p:cTn id="70" dur="1" fill="hold">
                                          <p:stCondLst>
                                            <p:cond delay="0"/>
                                          </p:stCondLst>
                                        </p:cTn>
                                        <p:tgtEl>
                                          <p:spTgt spid="13"/>
                                        </p:tgtEl>
                                        <p:attrNameLst>
                                          <p:attrName>style.visibility</p:attrName>
                                        </p:attrNameLst>
                                      </p:cBhvr>
                                      <p:to>
                                        <p:strVal val="visible"/>
                                      </p:to>
                                    </p:set>
                                    <p:anim calcmode="lin" valueType="num">
                                      <p:cBhvr additive="base">
                                        <p:cTn id="71" dur="500" fill="hold"/>
                                        <p:tgtEl>
                                          <p:spTgt spid="13"/>
                                        </p:tgtEl>
                                        <p:attrNameLst>
                                          <p:attrName>ppt_x</p:attrName>
                                        </p:attrNameLst>
                                      </p:cBhvr>
                                      <p:tavLst>
                                        <p:tav tm="0">
                                          <p:val>
                                            <p:strVal val="#ppt_x"/>
                                          </p:val>
                                        </p:tav>
                                        <p:tav tm="100000">
                                          <p:val>
                                            <p:strVal val="#ppt_x"/>
                                          </p:val>
                                        </p:tav>
                                      </p:tavLst>
                                    </p:anim>
                                    <p:anim calcmode="lin" valueType="num">
                                      <p:cBhvr additive="base">
                                        <p:cTn id="72" dur="500" fill="hold"/>
                                        <p:tgtEl>
                                          <p:spTgt spid="13"/>
                                        </p:tgtEl>
                                        <p:attrNameLst>
                                          <p:attrName>ppt_y</p:attrName>
                                        </p:attrNameLst>
                                      </p:cBhvr>
                                      <p:tavLst>
                                        <p:tav tm="0">
                                          <p:val>
                                            <p:strVal val="1+#ppt_h/2"/>
                                          </p:val>
                                        </p:tav>
                                        <p:tav tm="100000">
                                          <p:val>
                                            <p:strVal val="#ppt_y"/>
                                          </p:val>
                                        </p:tav>
                                      </p:tavLst>
                                    </p:anim>
                                  </p:childTnLst>
                                </p:cTn>
                              </p:par>
                            </p:childTnLst>
                          </p:cTn>
                        </p:par>
                      </p:childTnLst>
                    </p:cTn>
                  </p:par>
                  <p:par>
                    <p:cTn id="73" fill="hold">
                      <p:stCondLst>
                        <p:cond delay="indefinite"/>
                      </p:stCondLst>
                      <p:childTnLst>
                        <p:par>
                          <p:cTn id="74" fill="hold">
                            <p:stCondLst>
                              <p:cond delay="0"/>
                            </p:stCondLst>
                            <p:childTnLst>
                              <p:par>
                                <p:cTn id="75" presetID="2" presetClass="entr" presetSubtype="4" fill="hold" nodeType="clickEffect">
                                  <p:stCondLst>
                                    <p:cond delay="0"/>
                                  </p:stCondLst>
                                  <p:childTnLst>
                                    <p:set>
                                      <p:cBhvr>
                                        <p:cTn id="76" dur="1" fill="hold">
                                          <p:stCondLst>
                                            <p:cond delay="0"/>
                                          </p:stCondLst>
                                        </p:cTn>
                                        <p:tgtEl>
                                          <p:spTgt spid="18"/>
                                        </p:tgtEl>
                                        <p:attrNameLst>
                                          <p:attrName>style.visibility</p:attrName>
                                        </p:attrNameLst>
                                      </p:cBhvr>
                                      <p:to>
                                        <p:strVal val="visible"/>
                                      </p:to>
                                    </p:set>
                                    <p:anim calcmode="lin" valueType="num">
                                      <p:cBhvr additive="base">
                                        <p:cTn id="77" dur="500" fill="hold"/>
                                        <p:tgtEl>
                                          <p:spTgt spid="18"/>
                                        </p:tgtEl>
                                        <p:attrNameLst>
                                          <p:attrName>ppt_x</p:attrName>
                                        </p:attrNameLst>
                                      </p:cBhvr>
                                      <p:tavLst>
                                        <p:tav tm="0">
                                          <p:val>
                                            <p:strVal val="#ppt_x"/>
                                          </p:val>
                                        </p:tav>
                                        <p:tav tm="100000">
                                          <p:val>
                                            <p:strVal val="#ppt_x"/>
                                          </p:val>
                                        </p:tav>
                                      </p:tavLst>
                                    </p:anim>
                                    <p:anim calcmode="lin" valueType="num">
                                      <p:cBhvr additive="base">
                                        <p:cTn id="78" dur="500" fill="hold"/>
                                        <p:tgtEl>
                                          <p:spTgt spid="18"/>
                                        </p:tgtEl>
                                        <p:attrNameLst>
                                          <p:attrName>ppt_y</p:attrName>
                                        </p:attrNameLst>
                                      </p:cBhvr>
                                      <p:tavLst>
                                        <p:tav tm="0">
                                          <p:val>
                                            <p:strVal val="1+#ppt_h/2"/>
                                          </p:val>
                                        </p:tav>
                                        <p:tav tm="100000">
                                          <p:val>
                                            <p:strVal val="#ppt_y"/>
                                          </p:val>
                                        </p:tav>
                                      </p:tavLst>
                                    </p:anim>
                                  </p:childTnLst>
                                </p:cTn>
                              </p:par>
                            </p:childTnLst>
                          </p:cTn>
                        </p:par>
                      </p:childTnLst>
                    </p:cTn>
                  </p:par>
                  <p:par>
                    <p:cTn id="79" fill="hold">
                      <p:stCondLst>
                        <p:cond delay="indefinite"/>
                      </p:stCondLst>
                      <p:childTnLst>
                        <p:par>
                          <p:cTn id="80" fill="hold">
                            <p:stCondLst>
                              <p:cond delay="0"/>
                            </p:stCondLst>
                            <p:childTnLst>
                              <p:par>
                                <p:cTn id="81" presetID="2" presetClass="entr" presetSubtype="4" fill="hold" nodeType="clickEffect">
                                  <p:stCondLst>
                                    <p:cond delay="0"/>
                                  </p:stCondLst>
                                  <p:childTnLst>
                                    <p:set>
                                      <p:cBhvr>
                                        <p:cTn id="82" dur="1" fill="hold">
                                          <p:stCondLst>
                                            <p:cond delay="0"/>
                                          </p:stCondLst>
                                        </p:cTn>
                                        <p:tgtEl>
                                          <p:spTgt spid="10"/>
                                        </p:tgtEl>
                                        <p:attrNameLst>
                                          <p:attrName>style.visibility</p:attrName>
                                        </p:attrNameLst>
                                      </p:cBhvr>
                                      <p:to>
                                        <p:strVal val="visible"/>
                                      </p:to>
                                    </p:set>
                                    <p:anim calcmode="lin" valueType="num">
                                      <p:cBhvr additive="base">
                                        <p:cTn id="83" dur="500" fill="hold"/>
                                        <p:tgtEl>
                                          <p:spTgt spid="10"/>
                                        </p:tgtEl>
                                        <p:attrNameLst>
                                          <p:attrName>ppt_x</p:attrName>
                                        </p:attrNameLst>
                                      </p:cBhvr>
                                      <p:tavLst>
                                        <p:tav tm="0">
                                          <p:val>
                                            <p:strVal val="#ppt_x"/>
                                          </p:val>
                                        </p:tav>
                                        <p:tav tm="100000">
                                          <p:val>
                                            <p:strVal val="#ppt_x"/>
                                          </p:val>
                                        </p:tav>
                                      </p:tavLst>
                                    </p:anim>
                                    <p:anim calcmode="lin" valueType="num">
                                      <p:cBhvr additive="base">
                                        <p:cTn id="84"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14"/>
                                        </p:tgtEl>
                                        <p:attrNameLst>
                                          <p:attrName>style.visibility</p:attrName>
                                        </p:attrNameLst>
                                      </p:cBhvr>
                                      <p:to>
                                        <p:strVal val="visible"/>
                                      </p:to>
                                    </p:set>
                                    <p:anim calcmode="lin" valueType="num">
                                      <p:cBhvr additive="base">
                                        <p:cTn id="89" dur="500" fill="hold"/>
                                        <p:tgtEl>
                                          <p:spTgt spid="14"/>
                                        </p:tgtEl>
                                        <p:attrNameLst>
                                          <p:attrName>ppt_x</p:attrName>
                                        </p:attrNameLst>
                                      </p:cBhvr>
                                      <p:tavLst>
                                        <p:tav tm="0">
                                          <p:val>
                                            <p:strVal val="#ppt_x"/>
                                          </p:val>
                                        </p:tav>
                                        <p:tav tm="100000">
                                          <p:val>
                                            <p:strVal val="#ppt_x"/>
                                          </p:val>
                                        </p:tav>
                                      </p:tavLst>
                                    </p:anim>
                                    <p:anim calcmode="lin" valueType="num">
                                      <p:cBhvr additive="base">
                                        <p:cTn id="90" dur="500" fill="hold"/>
                                        <p:tgtEl>
                                          <p:spTgt spid="14"/>
                                        </p:tgtEl>
                                        <p:attrNameLst>
                                          <p:attrName>ppt_y</p:attrName>
                                        </p:attrNameLst>
                                      </p:cBhvr>
                                      <p:tavLst>
                                        <p:tav tm="0">
                                          <p:val>
                                            <p:strVal val="1+#ppt_h/2"/>
                                          </p:val>
                                        </p:tav>
                                        <p:tav tm="100000">
                                          <p:val>
                                            <p:strVal val="#ppt_y"/>
                                          </p:val>
                                        </p:tav>
                                      </p:tavLst>
                                    </p:anim>
                                  </p:childTnLst>
                                </p:cTn>
                              </p:par>
                            </p:childTnLst>
                          </p:cTn>
                        </p:par>
                      </p:childTnLst>
                    </p:cTn>
                  </p:par>
                  <p:par>
                    <p:cTn id="91" fill="hold">
                      <p:stCondLst>
                        <p:cond delay="indefinite"/>
                      </p:stCondLst>
                      <p:childTnLst>
                        <p:par>
                          <p:cTn id="92" fill="hold">
                            <p:stCondLst>
                              <p:cond delay="0"/>
                            </p:stCondLst>
                            <p:childTnLst>
                              <p:par>
                                <p:cTn id="93" presetID="2" presetClass="entr" presetSubtype="4" fill="hold" nodeType="clickEffect">
                                  <p:stCondLst>
                                    <p:cond delay="0"/>
                                  </p:stCondLst>
                                  <p:childTnLst>
                                    <p:set>
                                      <p:cBhvr>
                                        <p:cTn id="94" dur="1" fill="hold">
                                          <p:stCondLst>
                                            <p:cond delay="0"/>
                                          </p:stCondLst>
                                        </p:cTn>
                                        <p:tgtEl>
                                          <p:spTgt spid="15"/>
                                        </p:tgtEl>
                                        <p:attrNameLst>
                                          <p:attrName>style.visibility</p:attrName>
                                        </p:attrNameLst>
                                      </p:cBhvr>
                                      <p:to>
                                        <p:strVal val="visible"/>
                                      </p:to>
                                    </p:set>
                                    <p:anim calcmode="lin" valueType="num">
                                      <p:cBhvr additive="base">
                                        <p:cTn id="95" dur="500" fill="hold"/>
                                        <p:tgtEl>
                                          <p:spTgt spid="15"/>
                                        </p:tgtEl>
                                        <p:attrNameLst>
                                          <p:attrName>ppt_x</p:attrName>
                                        </p:attrNameLst>
                                      </p:cBhvr>
                                      <p:tavLst>
                                        <p:tav tm="0">
                                          <p:val>
                                            <p:strVal val="#ppt_x"/>
                                          </p:val>
                                        </p:tav>
                                        <p:tav tm="100000">
                                          <p:val>
                                            <p:strVal val="#ppt_x"/>
                                          </p:val>
                                        </p:tav>
                                      </p:tavLst>
                                    </p:anim>
                                    <p:anim calcmode="lin" valueType="num">
                                      <p:cBhvr additive="base">
                                        <p:cTn id="96" dur="500" fill="hold"/>
                                        <p:tgtEl>
                                          <p:spTgt spid="15"/>
                                        </p:tgtEl>
                                        <p:attrNameLst>
                                          <p:attrName>ppt_y</p:attrName>
                                        </p:attrNameLst>
                                      </p:cBhvr>
                                      <p:tavLst>
                                        <p:tav tm="0">
                                          <p:val>
                                            <p:strVal val="1+#ppt_h/2"/>
                                          </p:val>
                                        </p:tav>
                                        <p:tav tm="100000">
                                          <p:val>
                                            <p:strVal val="#ppt_y"/>
                                          </p:val>
                                        </p:tav>
                                      </p:tavLst>
                                    </p:anim>
                                  </p:childTnLst>
                                </p:cTn>
                              </p:par>
                            </p:childTnLst>
                          </p:cTn>
                        </p:par>
                      </p:childTnLst>
                    </p:cTn>
                  </p:par>
                  <p:par>
                    <p:cTn id="97" fill="hold">
                      <p:stCondLst>
                        <p:cond delay="indefinite"/>
                      </p:stCondLst>
                      <p:childTnLst>
                        <p:par>
                          <p:cTn id="98" fill="hold">
                            <p:stCondLst>
                              <p:cond delay="0"/>
                            </p:stCondLst>
                            <p:childTnLst>
                              <p:par>
                                <p:cTn id="99" presetID="2" presetClass="entr" presetSubtype="4" fill="hold" nodeType="clickEffect">
                                  <p:stCondLst>
                                    <p:cond delay="0"/>
                                  </p:stCondLst>
                                  <p:childTnLst>
                                    <p:set>
                                      <p:cBhvr>
                                        <p:cTn id="100" dur="1" fill="hold">
                                          <p:stCondLst>
                                            <p:cond delay="0"/>
                                          </p:stCondLst>
                                        </p:cTn>
                                        <p:tgtEl>
                                          <p:spTgt spid="19"/>
                                        </p:tgtEl>
                                        <p:attrNameLst>
                                          <p:attrName>style.visibility</p:attrName>
                                        </p:attrNameLst>
                                      </p:cBhvr>
                                      <p:to>
                                        <p:strVal val="visible"/>
                                      </p:to>
                                    </p:set>
                                    <p:anim calcmode="lin" valueType="num">
                                      <p:cBhvr additive="base">
                                        <p:cTn id="101" dur="500" fill="hold"/>
                                        <p:tgtEl>
                                          <p:spTgt spid="19"/>
                                        </p:tgtEl>
                                        <p:attrNameLst>
                                          <p:attrName>ppt_x</p:attrName>
                                        </p:attrNameLst>
                                      </p:cBhvr>
                                      <p:tavLst>
                                        <p:tav tm="0">
                                          <p:val>
                                            <p:strVal val="#ppt_x"/>
                                          </p:val>
                                        </p:tav>
                                        <p:tav tm="100000">
                                          <p:val>
                                            <p:strVal val="#ppt_x"/>
                                          </p:val>
                                        </p:tav>
                                      </p:tavLst>
                                    </p:anim>
                                    <p:anim calcmode="lin" valueType="num">
                                      <p:cBhvr additive="base">
                                        <p:cTn id="102" dur="500" fill="hold"/>
                                        <p:tgtEl>
                                          <p:spTgt spid="19"/>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Nebensatz</a:t>
            </a:r>
            <a:r>
              <a:rPr lang="en-US" dirty="0" smtClean="0"/>
              <a:t>: </a:t>
            </a:r>
            <a:r>
              <a:rPr lang="en-US" dirty="0" err="1" smtClean="0"/>
              <a:t>Konjunktion</a:t>
            </a:r>
            <a:r>
              <a:rPr lang="en-US" dirty="0" smtClean="0"/>
              <a:t> </a:t>
            </a:r>
            <a:r>
              <a:rPr lang="en-US" i="1" dirty="0" err="1" smtClean="0"/>
              <a:t>obwohl</a:t>
            </a:r>
            <a:endParaRPr lang="en-US" i="1" dirty="0"/>
          </a:p>
        </p:txBody>
      </p:sp>
      <p:sp>
        <p:nvSpPr>
          <p:cNvPr id="3" name="Content Placeholder 2"/>
          <p:cNvSpPr>
            <a:spLocks noGrp="1"/>
          </p:cNvSpPr>
          <p:nvPr>
            <p:ph idx="1"/>
          </p:nvPr>
        </p:nvSpPr>
        <p:spPr>
          <a:xfrm>
            <a:off x="219075" y="2190750"/>
            <a:ext cx="9667875" cy="3850612"/>
          </a:xfrm>
        </p:spPr>
        <p:txBody>
          <a:bodyPr>
            <a:normAutofit/>
          </a:bodyPr>
          <a:lstStyle/>
          <a:p>
            <a:pPr marL="0" indent="0" algn="ctr">
              <a:buNone/>
            </a:pPr>
            <a:r>
              <a:rPr lang="en-US" sz="2800" dirty="0" smtClean="0">
                <a:solidFill>
                  <a:schemeClr val="tx2"/>
                </a:solidFill>
                <a:latin typeface="Times New Roman" panose="02020603050405020304" pitchFamily="18" charset="0"/>
                <a:cs typeface="Times New Roman" panose="02020603050405020304" pitchFamily="18" charset="0"/>
              </a:rPr>
              <a:t>a.</a:t>
            </a:r>
            <a:r>
              <a:rPr lang="en-US" sz="2800" dirty="0" smtClean="0">
                <a:solidFill>
                  <a:schemeClr val="accent2">
                    <a:lumMod val="75000"/>
                  </a:schemeClr>
                </a:solidFill>
                <a:latin typeface="Times New Roman" panose="02020603050405020304" pitchFamily="18" charset="0"/>
                <a:cs typeface="Times New Roman" panose="02020603050405020304" pitchFamily="18" charset="0"/>
              </a:rPr>
              <a:t> </a:t>
            </a:r>
            <a:r>
              <a:rPr lang="en-US" sz="2800" dirty="0" err="1" smtClean="0">
                <a:solidFill>
                  <a:schemeClr val="accent2">
                    <a:lumMod val="75000"/>
                  </a:schemeClr>
                </a:solidFill>
                <a:latin typeface="Times New Roman" panose="02020603050405020304" pitchFamily="18" charset="0"/>
                <a:cs typeface="Times New Roman" panose="02020603050405020304" pitchFamily="18" charset="0"/>
              </a:rPr>
              <a:t>Ich</a:t>
            </a:r>
            <a:r>
              <a:rPr lang="en-US" sz="2800" dirty="0" smtClean="0">
                <a:latin typeface="Times New Roman" panose="02020603050405020304" pitchFamily="18" charset="0"/>
                <a:cs typeface="Times New Roman" panose="02020603050405020304" pitchFamily="18" charset="0"/>
              </a:rPr>
              <a:t> </a:t>
            </a:r>
            <a:r>
              <a:rPr lang="en-US" sz="2800" dirty="0" err="1" smtClean="0">
                <a:solidFill>
                  <a:srgbClr val="0070C0"/>
                </a:solidFill>
                <a:latin typeface="Times New Roman" panose="02020603050405020304" pitchFamily="18" charset="0"/>
                <a:cs typeface="Times New Roman" panose="02020603050405020304" pitchFamily="18" charset="0"/>
              </a:rPr>
              <a:t>mache</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einen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Ausflug</a:t>
            </a:r>
            <a:r>
              <a:rPr lang="en-US" sz="2800" dirty="0" smtClean="0">
                <a:latin typeface="Times New Roman" panose="02020603050405020304" pitchFamily="18" charset="0"/>
                <a:cs typeface="Times New Roman" panose="02020603050405020304" pitchFamily="18" charset="0"/>
              </a:rPr>
              <a:t>. </a:t>
            </a:r>
            <a:r>
              <a:rPr lang="en-US" sz="2800" dirty="0" smtClean="0">
                <a:solidFill>
                  <a:schemeClr val="accent2">
                    <a:lumMod val="75000"/>
                  </a:schemeClr>
                </a:solidFill>
                <a:latin typeface="Times New Roman" panose="02020603050405020304" pitchFamily="18" charset="0"/>
                <a:cs typeface="Times New Roman" panose="02020603050405020304" pitchFamily="18" charset="0"/>
              </a:rPr>
              <a:t>Das Wetter </a:t>
            </a:r>
            <a:r>
              <a:rPr lang="en-US" sz="2800" dirty="0" err="1" smtClean="0">
                <a:solidFill>
                  <a:srgbClr val="0070C0"/>
                </a:solidFill>
                <a:latin typeface="Times New Roman" panose="02020603050405020304" pitchFamily="18" charset="0"/>
                <a:cs typeface="Times New Roman" panose="02020603050405020304" pitchFamily="18" charset="0"/>
              </a:rPr>
              <a:t>ist</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schlecht</a:t>
            </a:r>
            <a:r>
              <a:rPr lang="en-US" sz="2800" dirty="0" smtClean="0">
                <a:latin typeface="Times New Roman" panose="02020603050405020304" pitchFamily="18" charset="0"/>
                <a:cs typeface="Times New Roman" panose="02020603050405020304" pitchFamily="18" charset="0"/>
              </a:rPr>
              <a:t>.</a:t>
            </a:r>
          </a:p>
          <a:p>
            <a:pPr marL="0" indent="0" algn="ctr">
              <a:buNone/>
            </a:pPr>
            <a:r>
              <a:rPr lang="en-US" sz="2800" dirty="0" err="1" smtClean="0">
                <a:solidFill>
                  <a:schemeClr val="accent2">
                    <a:lumMod val="75000"/>
                  </a:schemeClr>
                </a:solidFill>
                <a:latin typeface="Times New Roman" panose="02020603050405020304" pitchFamily="18" charset="0"/>
                <a:cs typeface="Times New Roman" panose="02020603050405020304" pitchFamily="18" charset="0"/>
              </a:rPr>
              <a:t>Ich</a:t>
            </a:r>
            <a:r>
              <a:rPr lang="en-US" sz="2800" dirty="0" smtClean="0">
                <a:latin typeface="Times New Roman" panose="02020603050405020304" pitchFamily="18" charset="0"/>
                <a:cs typeface="Times New Roman" panose="02020603050405020304" pitchFamily="18" charset="0"/>
              </a:rPr>
              <a:t> </a:t>
            </a:r>
            <a:r>
              <a:rPr lang="en-US" sz="2800" dirty="0" err="1" smtClean="0">
                <a:solidFill>
                  <a:srgbClr val="0070C0"/>
                </a:solidFill>
                <a:latin typeface="Times New Roman" panose="02020603050405020304" pitchFamily="18" charset="0"/>
                <a:cs typeface="Times New Roman" panose="02020603050405020304" pitchFamily="18" charset="0"/>
              </a:rPr>
              <a:t>mache</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einen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Ausflug</a:t>
            </a:r>
            <a:r>
              <a:rPr lang="en-US" sz="2800" dirty="0" smtClean="0">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obwohl</a:t>
            </a:r>
            <a:r>
              <a:rPr lang="en-US" sz="2800" dirty="0" smtClean="0">
                <a:latin typeface="Times New Roman" panose="02020603050405020304" pitchFamily="18" charset="0"/>
                <a:cs typeface="Times New Roman" panose="02020603050405020304" pitchFamily="18" charset="0"/>
              </a:rPr>
              <a:t> </a:t>
            </a:r>
            <a:r>
              <a:rPr lang="en-US" sz="2800" dirty="0" smtClean="0">
                <a:solidFill>
                  <a:schemeClr val="accent2">
                    <a:lumMod val="75000"/>
                  </a:schemeClr>
                </a:solidFill>
                <a:latin typeface="Times New Roman" panose="02020603050405020304" pitchFamily="18" charset="0"/>
                <a:cs typeface="Times New Roman" panose="02020603050405020304" pitchFamily="18" charset="0"/>
              </a:rPr>
              <a:t>das Wetter </a:t>
            </a:r>
            <a:r>
              <a:rPr lang="en-US" sz="2800" dirty="0" err="1" smtClean="0">
                <a:latin typeface="Times New Roman" panose="02020603050405020304" pitchFamily="18" charset="0"/>
                <a:cs typeface="Times New Roman" panose="02020603050405020304" pitchFamily="18" charset="0"/>
              </a:rPr>
              <a:t>schlecht</a:t>
            </a:r>
            <a:r>
              <a:rPr lang="en-US" sz="2800" dirty="0" smtClean="0">
                <a:latin typeface="Times New Roman" panose="02020603050405020304" pitchFamily="18" charset="0"/>
                <a:cs typeface="Times New Roman" panose="02020603050405020304" pitchFamily="18" charset="0"/>
              </a:rPr>
              <a:t> </a:t>
            </a:r>
            <a:r>
              <a:rPr lang="en-US" sz="2800" dirty="0" err="1" smtClean="0">
                <a:solidFill>
                  <a:srgbClr val="0070C0"/>
                </a:solidFill>
                <a:latin typeface="Times New Roman" panose="02020603050405020304" pitchFamily="18" charset="0"/>
                <a:cs typeface="Times New Roman" panose="02020603050405020304" pitchFamily="18" charset="0"/>
              </a:rPr>
              <a:t>ist</a:t>
            </a:r>
            <a:r>
              <a:rPr lang="en-US" sz="2800" dirty="0" smtClean="0">
                <a:latin typeface="Times New Roman" panose="02020603050405020304" pitchFamily="18" charset="0"/>
                <a:cs typeface="Times New Roman" panose="02020603050405020304" pitchFamily="18" charset="0"/>
              </a:rPr>
              <a:t>. </a:t>
            </a:r>
          </a:p>
          <a:p>
            <a:pPr marL="0" indent="0" algn="ctr">
              <a:buNone/>
            </a:pPr>
            <a:r>
              <a:rPr lang="en-US" sz="2800" dirty="0" err="1" smtClean="0">
                <a:latin typeface="Times New Roman" panose="02020603050405020304" pitchFamily="18" charset="0"/>
                <a:cs typeface="Times New Roman" panose="02020603050405020304" pitchFamily="18" charset="0"/>
              </a:rPr>
              <a:t>Hauptsatz</a:t>
            </a:r>
            <a:r>
              <a:rPr lang="en-US" sz="2800" dirty="0" smtClean="0">
                <a:latin typeface="Times New Roman" panose="02020603050405020304" pitchFamily="18" charset="0"/>
                <a:cs typeface="Times New Roman" panose="02020603050405020304" pitchFamily="18" charset="0"/>
              </a:rPr>
              <a:t>  </a:t>
            </a:r>
            <a:r>
              <a:rPr lang="de-DE" sz="2800" dirty="0" smtClean="0">
                <a:latin typeface="Times New Roman" panose="02020603050405020304" pitchFamily="18" charset="0"/>
                <a:cs typeface="Times New Roman" panose="02020603050405020304" pitchFamily="18" charset="0"/>
              </a:rPr>
              <a:t>+ Nebensatz</a:t>
            </a:r>
            <a:endParaRPr lang="en-US" sz="2800" dirty="0" smtClean="0">
              <a:latin typeface="Times New Roman" panose="02020603050405020304" pitchFamily="18" charset="0"/>
              <a:cs typeface="Times New Roman" panose="02020603050405020304" pitchFamily="18" charset="0"/>
            </a:endParaRPr>
          </a:p>
          <a:p>
            <a:pPr marL="0" indent="0" algn="ctr">
              <a:buNone/>
            </a:pPr>
            <a:r>
              <a:rPr lang="en-US" sz="2800" dirty="0" smtClean="0">
                <a:solidFill>
                  <a:schemeClr val="tx2"/>
                </a:solidFill>
                <a:latin typeface="Times New Roman" panose="02020603050405020304" pitchFamily="18" charset="0"/>
                <a:cs typeface="Times New Roman" panose="02020603050405020304" pitchFamily="18" charset="0"/>
              </a:rPr>
              <a:t>b. </a:t>
            </a:r>
            <a:r>
              <a:rPr lang="en-US" sz="2800" dirty="0" err="1" smtClean="0">
                <a:solidFill>
                  <a:schemeClr val="accent2"/>
                </a:solidFill>
                <a:latin typeface="Times New Roman" panose="02020603050405020304" pitchFamily="18" charset="0"/>
                <a:cs typeface="Times New Roman" panose="02020603050405020304" pitchFamily="18" charset="0"/>
              </a:rPr>
              <a:t>Ich</a:t>
            </a:r>
            <a:r>
              <a:rPr lang="en-US" sz="2800" dirty="0" smtClean="0">
                <a:solidFill>
                  <a:schemeClr val="tx2"/>
                </a:solidFill>
                <a:latin typeface="Times New Roman" panose="02020603050405020304" pitchFamily="18" charset="0"/>
                <a:cs typeface="Times New Roman" panose="02020603050405020304" pitchFamily="18" charset="0"/>
              </a:rPr>
              <a:t> </a:t>
            </a:r>
            <a:r>
              <a:rPr lang="en-US" sz="2800" dirty="0" err="1" smtClean="0">
                <a:solidFill>
                  <a:srgbClr val="0070C0"/>
                </a:solidFill>
                <a:latin typeface="Times New Roman" panose="02020603050405020304" pitchFamily="18" charset="0"/>
                <a:cs typeface="Times New Roman" panose="02020603050405020304" pitchFamily="18" charset="0"/>
              </a:rPr>
              <a:t>mache</a:t>
            </a:r>
            <a:r>
              <a:rPr lang="en-US" sz="2800" dirty="0" smtClean="0">
                <a:solidFill>
                  <a:schemeClr val="tx2"/>
                </a:solidFill>
                <a:latin typeface="Times New Roman" panose="02020603050405020304" pitchFamily="18" charset="0"/>
                <a:cs typeface="Times New Roman" panose="02020603050405020304" pitchFamily="18" charset="0"/>
              </a:rPr>
              <a:t> </a:t>
            </a:r>
            <a:r>
              <a:rPr lang="en-US" sz="2800" dirty="0" err="1" smtClean="0">
                <a:solidFill>
                  <a:schemeClr val="tx2"/>
                </a:solidFill>
                <a:latin typeface="Times New Roman" panose="02020603050405020304" pitchFamily="18" charset="0"/>
                <a:cs typeface="Times New Roman" panose="02020603050405020304" pitchFamily="18" charset="0"/>
              </a:rPr>
              <a:t>einen</a:t>
            </a:r>
            <a:r>
              <a:rPr lang="en-US" sz="2800" dirty="0" smtClean="0">
                <a:solidFill>
                  <a:schemeClr val="tx2"/>
                </a:solidFill>
                <a:latin typeface="Times New Roman" panose="02020603050405020304" pitchFamily="18" charset="0"/>
                <a:cs typeface="Times New Roman" panose="02020603050405020304" pitchFamily="18" charset="0"/>
              </a:rPr>
              <a:t> </a:t>
            </a:r>
            <a:r>
              <a:rPr lang="en-US" sz="2800" dirty="0" err="1" smtClean="0">
                <a:solidFill>
                  <a:schemeClr val="tx2"/>
                </a:solidFill>
                <a:latin typeface="Times New Roman" panose="02020603050405020304" pitchFamily="18" charset="0"/>
                <a:cs typeface="Times New Roman" panose="02020603050405020304" pitchFamily="18" charset="0"/>
              </a:rPr>
              <a:t>Ausflug</a:t>
            </a:r>
            <a:r>
              <a:rPr lang="en-US" sz="2800" dirty="0" smtClean="0">
                <a:solidFill>
                  <a:schemeClr val="tx2"/>
                </a:solidFill>
                <a:latin typeface="Times New Roman" panose="02020603050405020304" pitchFamily="18" charset="0"/>
                <a:cs typeface="Times New Roman" panose="02020603050405020304" pitchFamily="18" charset="0"/>
              </a:rPr>
              <a:t>. </a:t>
            </a:r>
            <a:r>
              <a:rPr lang="en-US" sz="2800" dirty="0" smtClean="0">
                <a:solidFill>
                  <a:schemeClr val="accent2"/>
                </a:solidFill>
                <a:latin typeface="Times New Roman" panose="02020603050405020304" pitchFamily="18" charset="0"/>
                <a:cs typeface="Times New Roman" panose="02020603050405020304" pitchFamily="18" charset="0"/>
              </a:rPr>
              <a:t>Das Wetter </a:t>
            </a:r>
            <a:r>
              <a:rPr lang="en-US" sz="2800" dirty="0" err="1" smtClean="0">
                <a:solidFill>
                  <a:srgbClr val="0070C0"/>
                </a:solidFill>
                <a:latin typeface="Times New Roman" panose="02020603050405020304" pitchFamily="18" charset="0"/>
                <a:cs typeface="Times New Roman" panose="02020603050405020304" pitchFamily="18" charset="0"/>
              </a:rPr>
              <a:t>ist</a:t>
            </a:r>
            <a:r>
              <a:rPr lang="en-US" sz="2800" dirty="0" smtClean="0">
                <a:solidFill>
                  <a:schemeClr val="tx2"/>
                </a:solidFill>
                <a:latin typeface="Times New Roman" panose="02020603050405020304" pitchFamily="18" charset="0"/>
                <a:cs typeface="Times New Roman" panose="02020603050405020304" pitchFamily="18" charset="0"/>
              </a:rPr>
              <a:t> </a:t>
            </a:r>
            <a:r>
              <a:rPr lang="en-US" sz="2800" dirty="0" err="1" smtClean="0">
                <a:solidFill>
                  <a:schemeClr val="tx2"/>
                </a:solidFill>
                <a:latin typeface="Times New Roman" panose="02020603050405020304" pitchFamily="18" charset="0"/>
                <a:cs typeface="Times New Roman" panose="02020603050405020304" pitchFamily="18" charset="0"/>
              </a:rPr>
              <a:t>schlecht</a:t>
            </a:r>
            <a:r>
              <a:rPr lang="en-US" sz="2800" dirty="0" smtClean="0">
                <a:solidFill>
                  <a:schemeClr val="tx2"/>
                </a:solidFill>
                <a:latin typeface="Times New Roman" panose="02020603050405020304" pitchFamily="18" charset="0"/>
                <a:cs typeface="Times New Roman" panose="02020603050405020304" pitchFamily="18" charset="0"/>
              </a:rPr>
              <a:t>.</a:t>
            </a:r>
          </a:p>
          <a:p>
            <a:pPr marL="0" indent="0" algn="ctr">
              <a:buNone/>
            </a:pPr>
            <a:r>
              <a:rPr lang="en-US" sz="2800" dirty="0" smtClean="0">
                <a:solidFill>
                  <a:srgbClr val="FF0000"/>
                </a:solidFill>
                <a:latin typeface="Times New Roman" panose="02020603050405020304" pitchFamily="18" charset="0"/>
                <a:cs typeface="Times New Roman" panose="02020603050405020304" pitchFamily="18" charset="0"/>
              </a:rPr>
              <a:t> </a:t>
            </a:r>
            <a:r>
              <a:rPr lang="en-US" sz="2800" dirty="0" err="1" smtClean="0">
                <a:solidFill>
                  <a:srgbClr val="FF0000"/>
                </a:solidFill>
                <a:latin typeface="Times New Roman" panose="02020603050405020304" pitchFamily="18" charset="0"/>
                <a:cs typeface="Times New Roman" panose="02020603050405020304" pitchFamily="18" charset="0"/>
              </a:rPr>
              <a:t>Obwohl</a:t>
            </a:r>
            <a:r>
              <a:rPr lang="en-US" sz="2800" dirty="0" smtClean="0">
                <a:latin typeface="Times New Roman" panose="02020603050405020304" pitchFamily="18" charset="0"/>
                <a:cs typeface="Times New Roman" panose="02020603050405020304" pitchFamily="18" charset="0"/>
              </a:rPr>
              <a:t> </a:t>
            </a:r>
            <a:r>
              <a:rPr lang="en-US" sz="2800" dirty="0" smtClean="0">
                <a:solidFill>
                  <a:schemeClr val="accent2"/>
                </a:solidFill>
                <a:latin typeface="Times New Roman" panose="02020603050405020304" pitchFamily="18" charset="0"/>
                <a:cs typeface="Times New Roman" panose="02020603050405020304" pitchFamily="18" charset="0"/>
              </a:rPr>
              <a:t>das Wetter </a:t>
            </a:r>
            <a:r>
              <a:rPr lang="en-US" sz="2800" dirty="0" err="1" smtClean="0">
                <a:latin typeface="Times New Roman" panose="02020603050405020304" pitchFamily="18" charset="0"/>
                <a:cs typeface="Times New Roman" panose="02020603050405020304" pitchFamily="18" charset="0"/>
              </a:rPr>
              <a:t>schlecht</a:t>
            </a:r>
            <a:r>
              <a:rPr lang="en-US" sz="2800" dirty="0" smtClean="0">
                <a:latin typeface="Times New Roman" panose="02020603050405020304" pitchFamily="18" charset="0"/>
                <a:cs typeface="Times New Roman" panose="02020603050405020304" pitchFamily="18" charset="0"/>
              </a:rPr>
              <a:t> </a:t>
            </a:r>
            <a:r>
              <a:rPr lang="en-US" sz="2800" dirty="0" err="1" smtClean="0">
                <a:solidFill>
                  <a:srgbClr val="0070C0"/>
                </a:solidFill>
                <a:latin typeface="Times New Roman" panose="02020603050405020304" pitchFamily="18" charset="0"/>
                <a:cs typeface="Times New Roman" panose="02020603050405020304" pitchFamily="18" charset="0"/>
              </a:rPr>
              <a:t>ist</a:t>
            </a:r>
            <a:r>
              <a:rPr lang="en-US" sz="2800" dirty="0" smtClean="0">
                <a:latin typeface="Times New Roman" panose="02020603050405020304" pitchFamily="18" charset="0"/>
                <a:cs typeface="Times New Roman" panose="02020603050405020304" pitchFamily="18" charset="0"/>
              </a:rPr>
              <a:t>, </a:t>
            </a:r>
            <a:r>
              <a:rPr lang="en-US" sz="2800" dirty="0" err="1" smtClean="0">
                <a:solidFill>
                  <a:srgbClr val="0070C0"/>
                </a:solidFill>
                <a:latin typeface="Times New Roman" panose="02020603050405020304" pitchFamily="18" charset="0"/>
                <a:cs typeface="Times New Roman" panose="02020603050405020304" pitchFamily="18" charset="0"/>
              </a:rPr>
              <a:t>mache</a:t>
            </a:r>
            <a:r>
              <a:rPr lang="en-US" sz="2800" dirty="0" smtClean="0">
                <a:latin typeface="Times New Roman" panose="02020603050405020304" pitchFamily="18" charset="0"/>
                <a:cs typeface="Times New Roman" panose="02020603050405020304" pitchFamily="18" charset="0"/>
              </a:rPr>
              <a:t> </a:t>
            </a:r>
            <a:r>
              <a:rPr lang="en-US" sz="2800" dirty="0" err="1" smtClean="0">
                <a:solidFill>
                  <a:schemeClr val="accent2"/>
                </a:solidFill>
                <a:latin typeface="Times New Roman" panose="02020603050405020304" pitchFamily="18" charset="0"/>
                <a:cs typeface="Times New Roman" panose="02020603050405020304" pitchFamily="18" charset="0"/>
              </a:rPr>
              <a:t>ich</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einen</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Ausflug</a:t>
            </a:r>
            <a:r>
              <a:rPr lang="en-US" sz="2800" dirty="0" smtClean="0">
                <a:latin typeface="Times New Roman" panose="02020603050405020304" pitchFamily="18" charset="0"/>
                <a:cs typeface="Times New Roman" panose="02020603050405020304" pitchFamily="18" charset="0"/>
              </a:rPr>
              <a:t>. </a:t>
            </a:r>
          </a:p>
          <a:p>
            <a:pPr marL="0" indent="0" algn="ctr">
              <a:buNone/>
            </a:pPr>
            <a:r>
              <a:rPr lang="de-DE" sz="2800" dirty="0" smtClean="0">
                <a:latin typeface="Times New Roman" panose="02020603050405020304" pitchFamily="18" charset="0"/>
                <a:cs typeface="Times New Roman" panose="02020603050405020304" pitchFamily="18" charset="0"/>
              </a:rPr>
              <a:t>         Nebensatz   +  Hauptsatz</a:t>
            </a:r>
            <a:endParaRPr lang="en-US" sz="2800" dirty="0">
              <a:latin typeface="Times New Roman" panose="02020603050405020304" pitchFamily="18" charset="0"/>
              <a:cs typeface="Times New Roman" panose="02020603050405020304" pitchFamily="18" charset="0"/>
            </a:endParaRPr>
          </a:p>
        </p:txBody>
      </p:sp>
      <p:cxnSp>
        <p:nvCxnSpPr>
          <p:cNvPr id="5" name="Straight Arrow Connector 4"/>
          <p:cNvCxnSpPr/>
          <p:nvPr/>
        </p:nvCxnSpPr>
        <p:spPr>
          <a:xfrm>
            <a:off x="6981825" y="2628900"/>
            <a:ext cx="2028825" cy="295275"/>
          </a:xfrm>
          <a:prstGeom prst="straightConnector1">
            <a:avLst/>
          </a:prstGeom>
          <a:ln>
            <a:solidFill>
              <a:srgbClr val="002060"/>
            </a:solidFill>
            <a:tailEnd type="triangle"/>
          </a:ln>
        </p:spPr>
        <p:style>
          <a:lnRef idx="1">
            <a:schemeClr val="accent1"/>
          </a:lnRef>
          <a:fillRef idx="0">
            <a:schemeClr val="accent1"/>
          </a:fillRef>
          <a:effectRef idx="0">
            <a:schemeClr val="accent1"/>
          </a:effectRef>
          <a:fontRef idx="minor">
            <a:schemeClr val="tx1"/>
          </a:fontRef>
        </p:style>
      </p:cxnSp>
      <p:cxnSp>
        <p:nvCxnSpPr>
          <p:cNvPr id="10" name="Straight Arrow Connector 9"/>
          <p:cNvCxnSpPr/>
          <p:nvPr/>
        </p:nvCxnSpPr>
        <p:spPr>
          <a:xfrm flipH="1">
            <a:off x="5343524" y="4258931"/>
            <a:ext cx="1638301" cy="352425"/>
          </a:xfrm>
          <a:prstGeom prst="straightConnector1">
            <a:avLst/>
          </a:prstGeom>
          <a:ln>
            <a:solidFill>
              <a:schemeClr val="tx2"/>
            </a:solidFill>
            <a:tailEnd type="triangle"/>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a:off x="2738437" y="4233862"/>
            <a:ext cx="3319463" cy="34766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4826553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390525"/>
            <a:ext cx="8596668" cy="714375"/>
          </a:xfrm>
        </p:spPr>
        <p:txBody>
          <a:bodyPr/>
          <a:lstStyle/>
          <a:p>
            <a:pPr algn="ctr"/>
            <a:r>
              <a:rPr lang="de-DE" dirty="0" smtClean="0"/>
              <a:t>Beispiele</a:t>
            </a:r>
            <a:endParaRPr lang="en-US" dirty="0"/>
          </a:p>
        </p:txBody>
      </p:sp>
      <p:sp>
        <p:nvSpPr>
          <p:cNvPr id="3" name="Content Placeholder 2"/>
          <p:cNvSpPr>
            <a:spLocks noGrp="1"/>
          </p:cNvSpPr>
          <p:nvPr>
            <p:ph idx="1"/>
          </p:nvPr>
        </p:nvSpPr>
        <p:spPr>
          <a:xfrm>
            <a:off x="677334" y="1257301"/>
            <a:ext cx="8596668" cy="5295900"/>
          </a:xfrm>
        </p:spPr>
        <p:txBody>
          <a:bodyPr>
            <a:noAutofit/>
          </a:bodyPr>
          <a:lstStyle/>
          <a:p>
            <a:pPr marL="0" indent="0" algn="ctr">
              <a:buNone/>
            </a:pPr>
            <a:r>
              <a:rPr lang="de-DE" sz="2400" dirty="0" smtClean="0">
                <a:latin typeface="Times New Roman" panose="02020603050405020304" pitchFamily="18" charset="0"/>
                <a:cs typeface="Times New Roman" panose="02020603050405020304" pitchFamily="18" charset="0"/>
              </a:rPr>
              <a:t>a. </a:t>
            </a:r>
            <a:r>
              <a:rPr lang="de-DE" sz="2400" dirty="0" smtClean="0">
                <a:solidFill>
                  <a:schemeClr val="accent2">
                    <a:lumMod val="75000"/>
                  </a:schemeClr>
                </a:solidFill>
                <a:latin typeface="Times New Roman" panose="02020603050405020304" pitchFamily="18" charset="0"/>
                <a:cs typeface="Times New Roman" panose="02020603050405020304" pitchFamily="18" charset="0"/>
              </a:rPr>
              <a:t>Die </a:t>
            </a:r>
            <a:r>
              <a:rPr lang="de-DE" sz="2400" dirty="0">
                <a:solidFill>
                  <a:schemeClr val="accent2">
                    <a:lumMod val="75000"/>
                  </a:schemeClr>
                </a:solidFill>
                <a:latin typeface="Times New Roman" panose="02020603050405020304" pitchFamily="18" charset="0"/>
                <a:cs typeface="Times New Roman" panose="02020603050405020304" pitchFamily="18" charset="0"/>
              </a:rPr>
              <a:t>Hose </a:t>
            </a:r>
            <a:r>
              <a:rPr lang="de-DE" sz="2400" dirty="0">
                <a:solidFill>
                  <a:srgbClr val="0070C0"/>
                </a:solidFill>
                <a:latin typeface="Times New Roman" panose="02020603050405020304" pitchFamily="18" charset="0"/>
                <a:cs typeface="Times New Roman" panose="02020603050405020304" pitchFamily="18" charset="0"/>
              </a:rPr>
              <a:t>ist</a:t>
            </a:r>
            <a:r>
              <a:rPr lang="de-DE" sz="2400" dirty="0">
                <a:latin typeface="Times New Roman" panose="02020603050405020304" pitchFamily="18" charset="0"/>
                <a:cs typeface="Times New Roman" panose="02020603050405020304" pitchFamily="18" charset="0"/>
              </a:rPr>
              <a:t> modern. </a:t>
            </a:r>
            <a:r>
              <a:rPr lang="de-DE" sz="2400" dirty="0">
                <a:solidFill>
                  <a:schemeClr val="accent2">
                    <a:lumMod val="75000"/>
                  </a:schemeClr>
                </a:solidFill>
                <a:latin typeface="Times New Roman" panose="02020603050405020304" pitchFamily="18" charset="0"/>
                <a:cs typeface="Times New Roman" panose="02020603050405020304" pitchFamily="18" charset="0"/>
              </a:rPr>
              <a:t>Ich</a:t>
            </a:r>
            <a:r>
              <a:rPr lang="de-DE" sz="2400" dirty="0">
                <a:latin typeface="Times New Roman" panose="02020603050405020304" pitchFamily="18" charset="0"/>
                <a:cs typeface="Times New Roman" panose="02020603050405020304" pitchFamily="18" charset="0"/>
              </a:rPr>
              <a:t> </a:t>
            </a:r>
            <a:r>
              <a:rPr lang="de-DE" sz="2400" dirty="0">
                <a:solidFill>
                  <a:srgbClr val="0070C0"/>
                </a:solidFill>
                <a:latin typeface="Times New Roman" panose="02020603050405020304" pitchFamily="18" charset="0"/>
                <a:cs typeface="Times New Roman" panose="02020603050405020304" pitchFamily="18" charset="0"/>
              </a:rPr>
              <a:t>kaufe</a:t>
            </a:r>
            <a:r>
              <a:rPr lang="de-DE" sz="2400" dirty="0">
                <a:latin typeface="Times New Roman" panose="02020603050405020304" pitchFamily="18" charset="0"/>
                <a:cs typeface="Times New Roman" panose="02020603050405020304" pitchFamily="18" charset="0"/>
              </a:rPr>
              <a:t> sie nicht. </a:t>
            </a:r>
          </a:p>
          <a:p>
            <a:pPr marL="0" indent="0" algn="ctr">
              <a:buNone/>
            </a:pPr>
            <a:r>
              <a:rPr lang="de-DE" sz="2400" dirty="0">
                <a:solidFill>
                  <a:srgbClr val="FF0000"/>
                </a:solidFill>
                <a:latin typeface="Times New Roman" panose="02020603050405020304" pitchFamily="18" charset="0"/>
                <a:cs typeface="Times New Roman" panose="02020603050405020304" pitchFamily="18" charset="0"/>
              </a:rPr>
              <a:t>Obwohl</a:t>
            </a:r>
            <a:r>
              <a:rPr lang="de-DE" sz="2400" dirty="0">
                <a:latin typeface="Times New Roman" panose="02020603050405020304" pitchFamily="18" charset="0"/>
                <a:cs typeface="Times New Roman" panose="02020603050405020304" pitchFamily="18" charset="0"/>
              </a:rPr>
              <a:t> </a:t>
            </a:r>
            <a:r>
              <a:rPr lang="de-DE" sz="2400" dirty="0">
                <a:solidFill>
                  <a:schemeClr val="accent2">
                    <a:lumMod val="75000"/>
                  </a:schemeClr>
                </a:solidFill>
                <a:latin typeface="Times New Roman" panose="02020603050405020304" pitchFamily="18" charset="0"/>
                <a:cs typeface="Times New Roman" panose="02020603050405020304" pitchFamily="18" charset="0"/>
              </a:rPr>
              <a:t>die Hose </a:t>
            </a:r>
            <a:r>
              <a:rPr lang="de-DE" sz="2400" dirty="0">
                <a:latin typeface="Times New Roman" panose="02020603050405020304" pitchFamily="18" charset="0"/>
                <a:cs typeface="Times New Roman" panose="02020603050405020304" pitchFamily="18" charset="0"/>
              </a:rPr>
              <a:t>modern </a:t>
            </a:r>
            <a:r>
              <a:rPr lang="de-DE" sz="2400" dirty="0">
                <a:solidFill>
                  <a:srgbClr val="0070C0"/>
                </a:solidFill>
                <a:latin typeface="Times New Roman" panose="02020603050405020304" pitchFamily="18" charset="0"/>
                <a:cs typeface="Times New Roman" panose="02020603050405020304" pitchFamily="18" charset="0"/>
              </a:rPr>
              <a:t>ist</a:t>
            </a:r>
            <a:r>
              <a:rPr lang="de-DE" sz="2400" dirty="0">
                <a:latin typeface="Times New Roman" panose="02020603050405020304" pitchFamily="18" charset="0"/>
                <a:cs typeface="Times New Roman" panose="02020603050405020304" pitchFamily="18" charset="0"/>
              </a:rPr>
              <a:t>, </a:t>
            </a:r>
            <a:r>
              <a:rPr lang="de-DE" sz="2400" dirty="0">
                <a:solidFill>
                  <a:srgbClr val="0070C0"/>
                </a:solidFill>
                <a:latin typeface="Times New Roman" panose="02020603050405020304" pitchFamily="18" charset="0"/>
                <a:cs typeface="Times New Roman" panose="02020603050405020304" pitchFamily="18" charset="0"/>
              </a:rPr>
              <a:t>kaufe</a:t>
            </a:r>
            <a:r>
              <a:rPr lang="de-DE" sz="2400" dirty="0">
                <a:latin typeface="Times New Roman" panose="02020603050405020304" pitchFamily="18" charset="0"/>
                <a:cs typeface="Times New Roman" panose="02020603050405020304" pitchFamily="18" charset="0"/>
              </a:rPr>
              <a:t> </a:t>
            </a:r>
            <a:r>
              <a:rPr lang="de-DE" sz="2400" dirty="0">
                <a:solidFill>
                  <a:schemeClr val="accent2">
                    <a:lumMod val="75000"/>
                  </a:schemeClr>
                </a:solidFill>
                <a:latin typeface="Times New Roman" panose="02020603050405020304" pitchFamily="18" charset="0"/>
                <a:cs typeface="Times New Roman" panose="02020603050405020304" pitchFamily="18" charset="0"/>
              </a:rPr>
              <a:t>ich</a:t>
            </a:r>
            <a:r>
              <a:rPr lang="de-DE" sz="2400" dirty="0">
                <a:latin typeface="Times New Roman" panose="02020603050405020304" pitchFamily="18" charset="0"/>
                <a:cs typeface="Times New Roman" panose="02020603050405020304" pitchFamily="18" charset="0"/>
              </a:rPr>
              <a:t> sie nicht. </a:t>
            </a:r>
          </a:p>
          <a:p>
            <a:pPr marL="0" indent="0" algn="ctr">
              <a:buNone/>
            </a:pPr>
            <a:r>
              <a:rPr lang="de-DE" sz="2400" dirty="0">
                <a:solidFill>
                  <a:schemeClr val="accent2">
                    <a:lumMod val="75000"/>
                  </a:schemeClr>
                </a:solidFill>
                <a:latin typeface="Times New Roman" panose="02020603050405020304" pitchFamily="18" charset="0"/>
                <a:cs typeface="Times New Roman" panose="02020603050405020304" pitchFamily="18" charset="0"/>
              </a:rPr>
              <a:t>Ich</a:t>
            </a:r>
            <a:r>
              <a:rPr lang="de-DE" sz="2400" dirty="0">
                <a:latin typeface="Times New Roman" panose="02020603050405020304" pitchFamily="18" charset="0"/>
                <a:cs typeface="Times New Roman" panose="02020603050405020304" pitchFamily="18" charset="0"/>
              </a:rPr>
              <a:t> </a:t>
            </a:r>
            <a:r>
              <a:rPr lang="de-DE" sz="2400" dirty="0">
                <a:solidFill>
                  <a:srgbClr val="0070C0"/>
                </a:solidFill>
                <a:latin typeface="Times New Roman" panose="02020603050405020304" pitchFamily="18" charset="0"/>
                <a:cs typeface="Times New Roman" panose="02020603050405020304" pitchFamily="18" charset="0"/>
              </a:rPr>
              <a:t>kaufe</a:t>
            </a:r>
            <a:r>
              <a:rPr lang="de-DE" sz="2400" dirty="0">
                <a:latin typeface="Times New Roman" panose="02020603050405020304" pitchFamily="18" charset="0"/>
                <a:cs typeface="Times New Roman" panose="02020603050405020304" pitchFamily="18" charset="0"/>
              </a:rPr>
              <a:t> die Hose nicht, </a:t>
            </a:r>
            <a:r>
              <a:rPr lang="de-DE" sz="2400" dirty="0">
                <a:solidFill>
                  <a:srgbClr val="FF0000"/>
                </a:solidFill>
                <a:latin typeface="Times New Roman" panose="02020603050405020304" pitchFamily="18" charset="0"/>
                <a:cs typeface="Times New Roman" panose="02020603050405020304" pitchFamily="18" charset="0"/>
              </a:rPr>
              <a:t>obwohl</a:t>
            </a:r>
            <a:r>
              <a:rPr lang="de-DE" sz="2400" dirty="0">
                <a:latin typeface="Times New Roman" panose="02020603050405020304" pitchFamily="18" charset="0"/>
                <a:cs typeface="Times New Roman" panose="02020603050405020304" pitchFamily="18" charset="0"/>
              </a:rPr>
              <a:t> </a:t>
            </a:r>
            <a:r>
              <a:rPr lang="de-DE" sz="2400" dirty="0">
                <a:solidFill>
                  <a:schemeClr val="accent2">
                    <a:lumMod val="75000"/>
                  </a:schemeClr>
                </a:solidFill>
                <a:latin typeface="Times New Roman" panose="02020603050405020304" pitchFamily="18" charset="0"/>
                <a:cs typeface="Times New Roman" panose="02020603050405020304" pitchFamily="18" charset="0"/>
              </a:rPr>
              <a:t>sie</a:t>
            </a:r>
            <a:r>
              <a:rPr lang="de-DE" sz="2400" dirty="0">
                <a:latin typeface="Times New Roman" panose="02020603050405020304" pitchFamily="18" charset="0"/>
                <a:cs typeface="Times New Roman" panose="02020603050405020304" pitchFamily="18" charset="0"/>
              </a:rPr>
              <a:t> modern </a:t>
            </a:r>
            <a:r>
              <a:rPr lang="de-DE" sz="2400" dirty="0" smtClean="0">
                <a:solidFill>
                  <a:srgbClr val="0070C0"/>
                </a:solidFill>
                <a:latin typeface="Times New Roman" panose="02020603050405020304" pitchFamily="18" charset="0"/>
                <a:cs typeface="Times New Roman" panose="02020603050405020304" pitchFamily="18" charset="0"/>
              </a:rPr>
              <a:t>ist</a:t>
            </a:r>
            <a:r>
              <a:rPr lang="de-DE" sz="2400" dirty="0">
                <a:latin typeface="Times New Roman" panose="02020603050405020304" pitchFamily="18" charset="0"/>
                <a:cs typeface="Times New Roman" panose="02020603050405020304" pitchFamily="18" charset="0"/>
              </a:rPr>
              <a:t>.</a:t>
            </a:r>
            <a:endParaRPr lang="de-DE" sz="2400" dirty="0" smtClean="0">
              <a:latin typeface="Times New Roman" panose="02020603050405020304" pitchFamily="18" charset="0"/>
              <a:cs typeface="Times New Roman" panose="02020603050405020304" pitchFamily="18" charset="0"/>
            </a:endParaRPr>
          </a:p>
          <a:p>
            <a:pPr marL="0" indent="0" algn="ctr">
              <a:buNone/>
            </a:pPr>
            <a:endParaRPr lang="de-DE" sz="2400" dirty="0">
              <a:latin typeface="Times New Roman" panose="02020603050405020304" pitchFamily="18" charset="0"/>
              <a:cs typeface="Times New Roman" panose="02020603050405020304" pitchFamily="18" charset="0"/>
            </a:endParaRPr>
          </a:p>
          <a:p>
            <a:pPr marL="0" indent="0" algn="ctr">
              <a:buNone/>
            </a:pPr>
            <a:r>
              <a:rPr lang="de-DE" sz="2400" dirty="0" smtClean="0">
                <a:latin typeface="Times New Roman" panose="02020603050405020304" pitchFamily="18" charset="0"/>
                <a:cs typeface="Times New Roman" panose="02020603050405020304" pitchFamily="18" charset="0"/>
              </a:rPr>
              <a:t>b. </a:t>
            </a:r>
            <a:r>
              <a:rPr lang="de-DE" sz="2400" dirty="0" smtClean="0">
                <a:solidFill>
                  <a:schemeClr val="accent2">
                    <a:lumMod val="75000"/>
                  </a:schemeClr>
                </a:solidFill>
                <a:latin typeface="Times New Roman" panose="02020603050405020304" pitchFamily="18" charset="0"/>
                <a:cs typeface="Times New Roman" panose="02020603050405020304" pitchFamily="18" charset="0"/>
              </a:rPr>
              <a:t>Ich</a:t>
            </a:r>
            <a:r>
              <a:rPr lang="de-DE" sz="2400" dirty="0" smtClean="0">
                <a:latin typeface="Times New Roman" panose="02020603050405020304" pitchFamily="18" charset="0"/>
                <a:cs typeface="Times New Roman" panose="02020603050405020304" pitchFamily="18" charset="0"/>
              </a:rPr>
              <a:t> </a:t>
            </a:r>
            <a:r>
              <a:rPr lang="de-DE" sz="2400" dirty="0" smtClean="0">
                <a:solidFill>
                  <a:srgbClr val="0070C0"/>
                </a:solidFill>
                <a:latin typeface="Times New Roman" panose="02020603050405020304" pitchFamily="18" charset="0"/>
                <a:cs typeface="Times New Roman" panose="02020603050405020304" pitchFamily="18" charset="0"/>
              </a:rPr>
              <a:t>gehe</a:t>
            </a:r>
            <a:r>
              <a:rPr lang="de-DE" sz="2400" dirty="0" smtClean="0">
                <a:latin typeface="Times New Roman" panose="02020603050405020304" pitchFamily="18" charset="0"/>
                <a:cs typeface="Times New Roman" panose="02020603050405020304" pitchFamily="18" charset="0"/>
              </a:rPr>
              <a:t> ins Kino. </a:t>
            </a:r>
            <a:r>
              <a:rPr lang="de-DE" sz="2400" dirty="0" smtClean="0">
                <a:solidFill>
                  <a:schemeClr val="accent2">
                    <a:lumMod val="75000"/>
                  </a:schemeClr>
                </a:solidFill>
                <a:latin typeface="Times New Roman" panose="02020603050405020304" pitchFamily="18" charset="0"/>
                <a:cs typeface="Times New Roman" panose="02020603050405020304" pitchFamily="18" charset="0"/>
              </a:rPr>
              <a:t>Ich</a:t>
            </a:r>
            <a:r>
              <a:rPr lang="de-DE" sz="2400" dirty="0" smtClean="0">
                <a:latin typeface="Times New Roman" panose="02020603050405020304" pitchFamily="18" charset="0"/>
                <a:cs typeface="Times New Roman" panose="02020603050405020304" pitchFamily="18" charset="0"/>
              </a:rPr>
              <a:t> </a:t>
            </a:r>
            <a:r>
              <a:rPr lang="de-DE" sz="2400" dirty="0" smtClean="0">
                <a:solidFill>
                  <a:srgbClr val="0070C0"/>
                </a:solidFill>
                <a:latin typeface="Times New Roman" panose="02020603050405020304" pitchFamily="18" charset="0"/>
                <a:cs typeface="Times New Roman" panose="02020603050405020304" pitchFamily="18" charset="0"/>
              </a:rPr>
              <a:t>muss</a:t>
            </a:r>
            <a:r>
              <a:rPr lang="de-DE" sz="2400" dirty="0" smtClean="0">
                <a:latin typeface="Times New Roman" panose="02020603050405020304" pitchFamily="18" charset="0"/>
                <a:cs typeface="Times New Roman" panose="02020603050405020304" pitchFamily="18" charset="0"/>
              </a:rPr>
              <a:t> Deutsch </a:t>
            </a:r>
            <a:r>
              <a:rPr lang="de-DE" sz="2400" dirty="0" smtClean="0">
                <a:solidFill>
                  <a:srgbClr val="0070C0"/>
                </a:solidFill>
                <a:latin typeface="Times New Roman" panose="02020603050405020304" pitchFamily="18" charset="0"/>
                <a:cs typeface="Times New Roman" panose="02020603050405020304" pitchFamily="18" charset="0"/>
              </a:rPr>
              <a:t>lernen</a:t>
            </a:r>
            <a:r>
              <a:rPr lang="de-DE" sz="2400" dirty="0" smtClean="0">
                <a:latin typeface="Times New Roman" panose="02020603050405020304" pitchFamily="18" charset="0"/>
                <a:cs typeface="Times New Roman" panose="02020603050405020304" pitchFamily="18" charset="0"/>
              </a:rPr>
              <a:t>.</a:t>
            </a:r>
          </a:p>
          <a:p>
            <a:pPr marL="0" indent="0" algn="ctr">
              <a:buNone/>
            </a:pPr>
            <a:r>
              <a:rPr lang="de-DE" sz="2400" dirty="0" smtClean="0">
                <a:solidFill>
                  <a:schemeClr val="accent2">
                    <a:lumMod val="75000"/>
                  </a:schemeClr>
                </a:solidFill>
                <a:latin typeface="Times New Roman" panose="02020603050405020304" pitchFamily="18" charset="0"/>
                <a:cs typeface="Times New Roman" panose="02020603050405020304" pitchFamily="18" charset="0"/>
              </a:rPr>
              <a:t>Ich</a:t>
            </a:r>
            <a:r>
              <a:rPr lang="de-DE" sz="2400" dirty="0" smtClean="0">
                <a:latin typeface="Times New Roman" panose="02020603050405020304" pitchFamily="18" charset="0"/>
                <a:cs typeface="Times New Roman" panose="02020603050405020304" pitchFamily="18" charset="0"/>
              </a:rPr>
              <a:t> </a:t>
            </a:r>
            <a:r>
              <a:rPr lang="de-DE" sz="2400" dirty="0" smtClean="0">
                <a:solidFill>
                  <a:srgbClr val="0070C0"/>
                </a:solidFill>
                <a:latin typeface="Times New Roman" panose="02020603050405020304" pitchFamily="18" charset="0"/>
                <a:cs typeface="Times New Roman" panose="02020603050405020304" pitchFamily="18" charset="0"/>
              </a:rPr>
              <a:t>gehe</a:t>
            </a:r>
            <a:r>
              <a:rPr lang="de-DE" sz="2400" dirty="0" smtClean="0">
                <a:latin typeface="Times New Roman" panose="02020603050405020304" pitchFamily="18" charset="0"/>
                <a:cs typeface="Times New Roman" panose="02020603050405020304" pitchFamily="18" charset="0"/>
              </a:rPr>
              <a:t> ins Kino, </a:t>
            </a:r>
            <a:r>
              <a:rPr lang="de-DE" sz="2400" dirty="0" smtClean="0">
                <a:solidFill>
                  <a:srgbClr val="FF0000"/>
                </a:solidFill>
                <a:latin typeface="Times New Roman" panose="02020603050405020304" pitchFamily="18" charset="0"/>
                <a:cs typeface="Times New Roman" panose="02020603050405020304" pitchFamily="18" charset="0"/>
              </a:rPr>
              <a:t>obwohl</a:t>
            </a:r>
            <a:r>
              <a:rPr lang="de-DE" sz="2400" dirty="0" smtClean="0">
                <a:latin typeface="Times New Roman" panose="02020603050405020304" pitchFamily="18" charset="0"/>
                <a:cs typeface="Times New Roman" panose="02020603050405020304" pitchFamily="18" charset="0"/>
              </a:rPr>
              <a:t> </a:t>
            </a:r>
            <a:r>
              <a:rPr lang="de-DE" sz="2400" dirty="0" smtClean="0">
                <a:solidFill>
                  <a:schemeClr val="accent2">
                    <a:lumMod val="75000"/>
                  </a:schemeClr>
                </a:solidFill>
                <a:latin typeface="Times New Roman" panose="02020603050405020304" pitchFamily="18" charset="0"/>
                <a:cs typeface="Times New Roman" panose="02020603050405020304" pitchFamily="18" charset="0"/>
              </a:rPr>
              <a:t>ich</a:t>
            </a:r>
            <a:r>
              <a:rPr lang="de-DE" sz="2400" dirty="0" smtClean="0">
                <a:latin typeface="Times New Roman" panose="02020603050405020304" pitchFamily="18" charset="0"/>
                <a:cs typeface="Times New Roman" panose="02020603050405020304" pitchFamily="18" charset="0"/>
              </a:rPr>
              <a:t> Deutsch </a:t>
            </a:r>
            <a:r>
              <a:rPr lang="de-DE" sz="2400" dirty="0" smtClean="0">
                <a:solidFill>
                  <a:srgbClr val="0070C0"/>
                </a:solidFill>
                <a:latin typeface="Times New Roman" panose="02020603050405020304" pitchFamily="18" charset="0"/>
                <a:cs typeface="Times New Roman" panose="02020603050405020304" pitchFamily="18" charset="0"/>
              </a:rPr>
              <a:t>lernen muss</a:t>
            </a:r>
            <a:r>
              <a:rPr lang="de-DE" sz="2400" dirty="0" smtClean="0">
                <a:latin typeface="Times New Roman" panose="02020603050405020304" pitchFamily="18" charset="0"/>
                <a:cs typeface="Times New Roman" panose="02020603050405020304" pitchFamily="18" charset="0"/>
              </a:rPr>
              <a:t>.</a:t>
            </a:r>
          </a:p>
          <a:p>
            <a:pPr marL="0" indent="0" algn="ctr">
              <a:buNone/>
            </a:pPr>
            <a:r>
              <a:rPr lang="de-DE" sz="2400" dirty="0" smtClean="0">
                <a:solidFill>
                  <a:srgbClr val="FF0000"/>
                </a:solidFill>
                <a:latin typeface="Times New Roman" panose="02020603050405020304" pitchFamily="18" charset="0"/>
                <a:cs typeface="Times New Roman" panose="02020603050405020304" pitchFamily="18" charset="0"/>
              </a:rPr>
              <a:t>Obwohl</a:t>
            </a:r>
            <a:r>
              <a:rPr lang="de-DE" sz="2400" dirty="0" smtClean="0">
                <a:latin typeface="Times New Roman" panose="02020603050405020304" pitchFamily="18" charset="0"/>
                <a:cs typeface="Times New Roman" panose="02020603050405020304" pitchFamily="18" charset="0"/>
              </a:rPr>
              <a:t> ich Deutsch </a:t>
            </a:r>
            <a:r>
              <a:rPr lang="de-DE" sz="2400" dirty="0" smtClean="0">
                <a:solidFill>
                  <a:srgbClr val="0070C0"/>
                </a:solidFill>
                <a:latin typeface="Times New Roman" panose="02020603050405020304" pitchFamily="18" charset="0"/>
                <a:cs typeface="Times New Roman" panose="02020603050405020304" pitchFamily="18" charset="0"/>
              </a:rPr>
              <a:t>lernen muss</a:t>
            </a:r>
            <a:r>
              <a:rPr lang="de-DE" sz="2400" dirty="0" smtClean="0">
                <a:latin typeface="Times New Roman" panose="02020603050405020304" pitchFamily="18" charset="0"/>
                <a:cs typeface="Times New Roman" panose="02020603050405020304" pitchFamily="18" charset="0"/>
              </a:rPr>
              <a:t>, </a:t>
            </a:r>
            <a:r>
              <a:rPr lang="de-DE" sz="2400" dirty="0" smtClean="0">
                <a:solidFill>
                  <a:srgbClr val="0070C0"/>
                </a:solidFill>
                <a:latin typeface="Times New Roman" panose="02020603050405020304" pitchFamily="18" charset="0"/>
                <a:cs typeface="Times New Roman" panose="02020603050405020304" pitchFamily="18" charset="0"/>
              </a:rPr>
              <a:t>gehe</a:t>
            </a:r>
            <a:r>
              <a:rPr lang="de-DE" sz="2400" dirty="0" smtClean="0">
                <a:latin typeface="Times New Roman" panose="02020603050405020304" pitchFamily="18" charset="0"/>
                <a:cs typeface="Times New Roman" panose="02020603050405020304" pitchFamily="18" charset="0"/>
              </a:rPr>
              <a:t> ich ins Kino.</a:t>
            </a:r>
          </a:p>
          <a:p>
            <a:pPr marL="0" indent="0" algn="ctr">
              <a:buNone/>
            </a:pPr>
            <a:endParaRPr lang="de-DE" sz="2400" dirty="0" smtClean="0">
              <a:latin typeface="Times New Roman" panose="02020603050405020304" pitchFamily="18" charset="0"/>
              <a:cs typeface="Times New Roman" panose="02020603050405020304" pitchFamily="18" charset="0"/>
            </a:endParaRPr>
          </a:p>
          <a:p>
            <a:pPr marL="0" indent="0" algn="ctr">
              <a:buNone/>
            </a:pPr>
            <a:r>
              <a:rPr lang="de-DE" sz="2400" dirty="0" smtClean="0">
                <a:latin typeface="Times New Roman" panose="02020603050405020304" pitchFamily="18" charset="0"/>
                <a:cs typeface="Times New Roman" panose="02020603050405020304" pitchFamily="18" charset="0"/>
              </a:rPr>
              <a:t>c. </a:t>
            </a:r>
            <a:r>
              <a:rPr lang="de-DE" sz="2400" dirty="0" smtClean="0">
                <a:solidFill>
                  <a:schemeClr val="accent2">
                    <a:lumMod val="75000"/>
                  </a:schemeClr>
                </a:solidFill>
                <a:latin typeface="Times New Roman" panose="02020603050405020304" pitchFamily="18" charset="0"/>
                <a:cs typeface="Times New Roman" panose="02020603050405020304" pitchFamily="18" charset="0"/>
              </a:rPr>
              <a:t>Es</a:t>
            </a:r>
            <a:r>
              <a:rPr lang="de-DE" sz="2400" dirty="0" smtClean="0">
                <a:latin typeface="Times New Roman" panose="02020603050405020304" pitchFamily="18" charset="0"/>
                <a:cs typeface="Times New Roman" panose="02020603050405020304" pitchFamily="18" charset="0"/>
              </a:rPr>
              <a:t> </a:t>
            </a:r>
            <a:r>
              <a:rPr lang="de-DE" sz="2400" dirty="0" smtClean="0">
                <a:solidFill>
                  <a:srgbClr val="0070C0"/>
                </a:solidFill>
                <a:latin typeface="Times New Roman" panose="02020603050405020304" pitchFamily="18" charset="0"/>
                <a:cs typeface="Times New Roman" panose="02020603050405020304" pitchFamily="18" charset="0"/>
              </a:rPr>
              <a:t>ist</a:t>
            </a:r>
            <a:r>
              <a:rPr lang="de-DE" sz="2400" dirty="0" smtClean="0">
                <a:latin typeface="Times New Roman" panose="02020603050405020304" pitchFamily="18" charset="0"/>
                <a:cs typeface="Times New Roman" panose="02020603050405020304" pitchFamily="18" charset="0"/>
              </a:rPr>
              <a:t> heiß. </a:t>
            </a:r>
            <a:r>
              <a:rPr lang="de-DE" sz="2400" dirty="0" smtClean="0">
                <a:solidFill>
                  <a:schemeClr val="accent2">
                    <a:lumMod val="75000"/>
                  </a:schemeClr>
                </a:solidFill>
                <a:latin typeface="Times New Roman" panose="02020603050405020304" pitchFamily="18" charset="0"/>
                <a:cs typeface="Times New Roman" panose="02020603050405020304" pitchFamily="18" charset="0"/>
              </a:rPr>
              <a:t>Wir</a:t>
            </a:r>
            <a:r>
              <a:rPr lang="de-DE" sz="2400" dirty="0" smtClean="0">
                <a:latin typeface="Times New Roman" panose="02020603050405020304" pitchFamily="18" charset="0"/>
                <a:cs typeface="Times New Roman" panose="02020603050405020304" pitchFamily="18" charset="0"/>
              </a:rPr>
              <a:t> </a:t>
            </a:r>
            <a:r>
              <a:rPr lang="de-DE" sz="2400" dirty="0" smtClean="0">
                <a:solidFill>
                  <a:srgbClr val="0070C0"/>
                </a:solidFill>
                <a:latin typeface="Times New Roman" panose="02020603050405020304" pitchFamily="18" charset="0"/>
                <a:cs typeface="Times New Roman" panose="02020603050405020304" pitchFamily="18" charset="0"/>
              </a:rPr>
              <a:t>gehen</a:t>
            </a:r>
            <a:r>
              <a:rPr lang="de-DE" sz="2400" dirty="0" smtClean="0">
                <a:latin typeface="Times New Roman" panose="02020603050405020304" pitchFamily="18" charset="0"/>
                <a:cs typeface="Times New Roman" panose="02020603050405020304" pitchFamily="18" charset="0"/>
              </a:rPr>
              <a:t> nicht </a:t>
            </a:r>
            <a:r>
              <a:rPr lang="de-DE" sz="2400" dirty="0" smtClean="0">
                <a:solidFill>
                  <a:srgbClr val="0070C0"/>
                </a:solidFill>
                <a:latin typeface="Times New Roman" panose="02020603050405020304" pitchFamily="18" charset="0"/>
                <a:cs typeface="Times New Roman" panose="02020603050405020304" pitchFamily="18" charset="0"/>
              </a:rPr>
              <a:t>schwimmen</a:t>
            </a:r>
            <a:r>
              <a:rPr lang="de-DE" sz="2400" dirty="0" smtClean="0">
                <a:latin typeface="Times New Roman" panose="02020603050405020304" pitchFamily="18" charset="0"/>
                <a:cs typeface="Times New Roman" panose="02020603050405020304" pitchFamily="18" charset="0"/>
              </a:rPr>
              <a:t>.</a:t>
            </a:r>
          </a:p>
          <a:p>
            <a:pPr marL="0" indent="0" algn="ctr">
              <a:buNone/>
            </a:pPr>
            <a:r>
              <a:rPr lang="de-DE" sz="2400" dirty="0" smtClean="0">
                <a:solidFill>
                  <a:srgbClr val="FF0000"/>
                </a:solidFill>
                <a:latin typeface="Times New Roman" panose="02020603050405020304" pitchFamily="18" charset="0"/>
                <a:cs typeface="Times New Roman" panose="02020603050405020304" pitchFamily="18" charset="0"/>
              </a:rPr>
              <a:t>Obwohl</a:t>
            </a:r>
            <a:r>
              <a:rPr lang="de-DE" sz="2400" dirty="0" smtClean="0">
                <a:latin typeface="Times New Roman" panose="02020603050405020304" pitchFamily="18" charset="0"/>
                <a:cs typeface="Times New Roman" panose="02020603050405020304" pitchFamily="18" charset="0"/>
              </a:rPr>
              <a:t> </a:t>
            </a:r>
            <a:r>
              <a:rPr lang="de-DE" sz="2400" dirty="0" smtClean="0">
                <a:solidFill>
                  <a:schemeClr val="accent2">
                    <a:lumMod val="75000"/>
                  </a:schemeClr>
                </a:solidFill>
                <a:latin typeface="Times New Roman" panose="02020603050405020304" pitchFamily="18" charset="0"/>
                <a:cs typeface="Times New Roman" panose="02020603050405020304" pitchFamily="18" charset="0"/>
              </a:rPr>
              <a:t>es</a:t>
            </a:r>
            <a:r>
              <a:rPr lang="de-DE" sz="2400" dirty="0" smtClean="0">
                <a:latin typeface="Times New Roman" panose="02020603050405020304" pitchFamily="18" charset="0"/>
                <a:cs typeface="Times New Roman" panose="02020603050405020304" pitchFamily="18" charset="0"/>
              </a:rPr>
              <a:t> heiß </a:t>
            </a:r>
            <a:r>
              <a:rPr lang="de-DE" sz="2400" dirty="0" smtClean="0">
                <a:solidFill>
                  <a:srgbClr val="0070C0"/>
                </a:solidFill>
                <a:latin typeface="Times New Roman" panose="02020603050405020304" pitchFamily="18" charset="0"/>
                <a:cs typeface="Times New Roman" panose="02020603050405020304" pitchFamily="18" charset="0"/>
              </a:rPr>
              <a:t>ist</a:t>
            </a:r>
            <a:r>
              <a:rPr lang="de-DE" sz="2400" dirty="0" smtClean="0">
                <a:latin typeface="Times New Roman" panose="02020603050405020304" pitchFamily="18" charset="0"/>
                <a:cs typeface="Times New Roman" panose="02020603050405020304" pitchFamily="18" charset="0"/>
              </a:rPr>
              <a:t>, </a:t>
            </a:r>
            <a:r>
              <a:rPr lang="de-DE" sz="2400" dirty="0" smtClean="0">
                <a:solidFill>
                  <a:srgbClr val="0070C0"/>
                </a:solidFill>
                <a:latin typeface="Times New Roman" panose="02020603050405020304" pitchFamily="18" charset="0"/>
                <a:cs typeface="Times New Roman" panose="02020603050405020304" pitchFamily="18" charset="0"/>
              </a:rPr>
              <a:t>gehen</a:t>
            </a:r>
            <a:r>
              <a:rPr lang="de-DE" sz="2400" dirty="0" smtClean="0">
                <a:latin typeface="Times New Roman" panose="02020603050405020304" pitchFamily="18" charset="0"/>
                <a:cs typeface="Times New Roman" panose="02020603050405020304" pitchFamily="18" charset="0"/>
              </a:rPr>
              <a:t> </a:t>
            </a:r>
            <a:r>
              <a:rPr lang="de-DE" sz="2400" dirty="0" smtClean="0">
                <a:solidFill>
                  <a:schemeClr val="accent2">
                    <a:lumMod val="75000"/>
                  </a:schemeClr>
                </a:solidFill>
                <a:latin typeface="Times New Roman" panose="02020603050405020304" pitchFamily="18" charset="0"/>
                <a:cs typeface="Times New Roman" panose="02020603050405020304" pitchFamily="18" charset="0"/>
              </a:rPr>
              <a:t>wir</a:t>
            </a:r>
            <a:r>
              <a:rPr lang="de-DE" sz="2400" dirty="0" smtClean="0">
                <a:latin typeface="Times New Roman" panose="02020603050405020304" pitchFamily="18" charset="0"/>
                <a:cs typeface="Times New Roman" panose="02020603050405020304" pitchFamily="18" charset="0"/>
              </a:rPr>
              <a:t> nicht </a:t>
            </a:r>
            <a:r>
              <a:rPr lang="de-DE" sz="2400" dirty="0" smtClean="0">
                <a:solidFill>
                  <a:srgbClr val="0070C0"/>
                </a:solidFill>
                <a:latin typeface="Times New Roman" panose="02020603050405020304" pitchFamily="18" charset="0"/>
                <a:cs typeface="Times New Roman" panose="02020603050405020304" pitchFamily="18" charset="0"/>
              </a:rPr>
              <a:t>schwimmen</a:t>
            </a:r>
            <a:r>
              <a:rPr lang="de-DE" sz="2400" dirty="0" smtClean="0">
                <a:latin typeface="Times New Roman" panose="02020603050405020304" pitchFamily="18" charset="0"/>
                <a:cs typeface="Times New Roman" panose="02020603050405020304" pitchFamily="18" charset="0"/>
              </a:rPr>
              <a:t>.</a:t>
            </a:r>
          </a:p>
          <a:p>
            <a:pPr marL="0" indent="0" algn="ctr">
              <a:buNone/>
            </a:pPr>
            <a:r>
              <a:rPr lang="de-DE" sz="2400" dirty="0" smtClean="0">
                <a:solidFill>
                  <a:schemeClr val="accent2">
                    <a:lumMod val="75000"/>
                  </a:schemeClr>
                </a:solidFill>
                <a:latin typeface="Times New Roman" panose="02020603050405020304" pitchFamily="18" charset="0"/>
                <a:cs typeface="Times New Roman" panose="02020603050405020304" pitchFamily="18" charset="0"/>
              </a:rPr>
              <a:t>Wir</a:t>
            </a:r>
            <a:r>
              <a:rPr lang="de-DE" sz="2400" dirty="0" smtClean="0">
                <a:latin typeface="Times New Roman" panose="02020603050405020304" pitchFamily="18" charset="0"/>
                <a:cs typeface="Times New Roman" panose="02020603050405020304" pitchFamily="18" charset="0"/>
              </a:rPr>
              <a:t> </a:t>
            </a:r>
            <a:r>
              <a:rPr lang="de-DE" sz="2400" dirty="0" smtClean="0">
                <a:solidFill>
                  <a:srgbClr val="0070C0"/>
                </a:solidFill>
                <a:latin typeface="Times New Roman" panose="02020603050405020304" pitchFamily="18" charset="0"/>
                <a:cs typeface="Times New Roman" panose="02020603050405020304" pitchFamily="18" charset="0"/>
              </a:rPr>
              <a:t>gehen</a:t>
            </a:r>
            <a:r>
              <a:rPr lang="de-DE" sz="2400" dirty="0" smtClean="0">
                <a:latin typeface="Times New Roman" panose="02020603050405020304" pitchFamily="18" charset="0"/>
                <a:cs typeface="Times New Roman" panose="02020603050405020304" pitchFamily="18" charset="0"/>
              </a:rPr>
              <a:t> nicht </a:t>
            </a:r>
            <a:r>
              <a:rPr lang="de-DE" sz="2400" dirty="0" smtClean="0">
                <a:solidFill>
                  <a:srgbClr val="0070C0"/>
                </a:solidFill>
                <a:latin typeface="Times New Roman" panose="02020603050405020304" pitchFamily="18" charset="0"/>
                <a:cs typeface="Times New Roman" panose="02020603050405020304" pitchFamily="18" charset="0"/>
              </a:rPr>
              <a:t>schwimmen</a:t>
            </a:r>
            <a:r>
              <a:rPr lang="de-DE" sz="2400" dirty="0" smtClean="0">
                <a:latin typeface="Times New Roman" panose="02020603050405020304" pitchFamily="18" charset="0"/>
                <a:cs typeface="Times New Roman" panose="02020603050405020304" pitchFamily="18" charset="0"/>
              </a:rPr>
              <a:t>, </a:t>
            </a:r>
            <a:r>
              <a:rPr lang="de-DE" sz="2400" dirty="0" smtClean="0">
                <a:solidFill>
                  <a:srgbClr val="FF0000"/>
                </a:solidFill>
                <a:latin typeface="Times New Roman" panose="02020603050405020304" pitchFamily="18" charset="0"/>
                <a:cs typeface="Times New Roman" panose="02020603050405020304" pitchFamily="18" charset="0"/>
              </a:rPr>
              <a:t>obwohl</a:t>
            </a:r>
            <a:r>
              <a:rPr lang="de-DE" sz="2400" dirty="0" smtClean="0">
                <a:latin typeface="Times New Roman" panose="02020603050405020304" pitchFamily="18" charset="0"/>
                <a:cs typeface="Times New Roman" panose="02020603050405020304" pitchFamily="18" charset="0"/>
              </a:rPr>
              <a:t> </a:t>
            </a:r>
            <a:r>
              <a:rPr lang="de-DE" sz="2400" dirty="0" smtClean="0">
                <a:solidFill>
                  <a:schemeClr val="accent2">
                    <a:lumMod val="75000"/>
                  </a:schemeClr>
                </a:solidFill>
                <a:latin typeface="Times New Roman" panose="02020603050405020304" pitchFamily="18" charset="0"/>
                <a:cs typeface="Times New Roman" panose="02020603050405020304" pitchFamily="18" charset="0"/>
              </a:rPr>
              <a:t>es</a:t>
            </a:r>
            <a:r>
              <a:rPr lang="de-DE" sz="2400" dirty="0" smtClean="0">
                <a:latin typeface="Times New Roman" panose="02020603050405020304" pitchFamily="18" charset="0"/>
                <a:cs typeface="Times New Roman" panose="02020603050405020304" pitchFamily="18" charset="0"/>
              </a:rPr>
              <a:t> heiß </a:t>
            </a:r>
            <a:r>
              <a:rPr lang="de-DE" sz="2400" dirty="0" smtClean="0">
                <a:solidFill>
                  <a:srgbClr val="0070C0"/>
                </a:solidFill>
                <a:latin typeface="Times New Roman" panose="02020603050405020304" pitchFamily="18" charset="0"/>
                <a:cs typeface="Times New Roman" panose="02020603050405020304" pitchFamily="18" charset="0"/>
              </a:rPr>
              <a:t>ist</a:t>
            </a:r>
            <a:r>
              <a:rPr lang="de-DE" sz="2400" dirty="0" smtClean="0">
                <a:latin typeface="Times New Roman" panose="02020603050405020304" pitchFamily="18" charset="0"/>
                <a:cs typeface="Times New Roman" panose="02020603050405020304" pitchFamily="18" charset="0"/>
              </a:rPr>
              <a:t>.</a:t>
            </a:r>
          </a:p>
          <a:p>
            <a:pPr marL="0" indent="0" algn="ctr">
              <a:buNone/>
            </a:pPr>
            <a:endParaRPr lang="de-DE" sz="2400" dirty="0" smtClean="0">
              <a:latin typeface="Times New Roman" panose="02020603050405020304" pitchFamily="18" charset="0"/>
              <a:cs typeface="Times New Roman" panose="02020603050405020304" pitchFamily="18" charset="0"/>
            </a:endParaRPr>
          </a:p>
          <a:p>
            <a:pPr marL="0" indent="0" algn="ctr">
              <a:buNone/>
            </a:pP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8323028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0158" y="809625"/>
            <a:ext cx="9600141" cy="5915025"/>
          </a:xfrm>
        </p:spPr>
        <p:txBody>
          <a:bodyPr>
            <a:normAutofit/>
          </a:bodyPr>
          <a:lstStyle/>
          <a:p>
            <a:pPr algn="ctr"/>
            <a:r>
              <a:rPr lang="de-DE" sz="2400" dirty="0" smtClean="0">
                <a:solidFill>
                  <a:schemeClr val="tx2"/>
                </a:solidFill>
                <a:latin typeface="Times New Roman" panose="02020603050405020304" pitchFamily="18" charset="0"/>
                <a:cs typeface="Times New Roman" panose="02020603050405020304" pitchFamily="18" charset="0"/>
              </a:rPr>
              <a:t>d.</a:t>
            </a:r>
            <a:r>
              <a:rPr lang="de-DE" dirty="0" smtClean="0">
                <a:solidFill>
                  <a:schemeClr val="tx2"/>
                </a:solidFill>
              </a:rPr>
              <a:t> </a:t>
            </a:r>
            <a:r>
              <a:rPr lang="de-DE" sz="2000" dirty="0" smtClean="0">
                <a:solidFill>
                  <a:schemeClr val="accent2"/>
                </a:solidFill>
                <a:latin typeface="Times New Roman" panose="02020603050405020304" pitchFamily="18" charset="0"/>
                <a:cs typeface="Times New Roman" panose="02020603050405020304" pitchFamily="18" charset="0"/>
              </a:rPr>
              <a:t>Er</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rgbClr val="0070C0"/>
                </a:solidFill>
                <a:latin typeface="Times New Roman" panose="02020603050405020304" pitchFamily="18" charset="0"/>
                <a:cs typeface="Times New Roman" panose="02020603050405020304" pitchFamily="18" charset="0"/>
              </a:rPr>
              <a:t>geht</a:t>
            </a:r>
            <a:r>
              <a:rPr lang="de-DE" sz="2000" dirty="0" smtClean="0">
                <a:solidFill>
                  <a:schemeClr val="tx2"/>
                </a:solidFill>
                <a:latin typeface="Times New Roman" panose="02020603050405020304" pitchFamily="18" charset="0"/>
                <a:cs typeface="Times New Roman" panose="02020603050405020304" pitchFamily="18" charset="0"/>
              </a:rPr>
              <a:t> mit ihr zum Einkaufen. </a:t>
            </a:r>
            <a:r>
              <a:rPr lang="de-DE" sz="2000" dirty="0" smtClean="0">
                <a:solidFill>
                  <a:schemeClr val="accent2"/>
                </a:solidFill>
                <a:latin typeface="Times New Roman" panose="02020603050405020304" pitchFamily="18" charset="0"/>
                <a:cs typeface="Times New Roman" panose="02020603050405020304" pitchFamily="18" charset="0"/>
              </a:rPr>
              <a:t>Er</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rgbClr val="0070C0"/>
                </a:solidFill>
                <a:latin typeface="Times New Roman" panose="02020603050405020304" pitchFamily="18" charset="0"/>
                <a:cs typeface="Times New Roman" panose="02020603050405020304" pitchFamily="18" charset="0"/>
              </a:rPr>
              <a:t>hasst </a:t>
            </a:r>
            <a:r>
              <a:rPr lang="de-DE" sz="2000" dirty="0" smtClean="0">
                <a:solidFill>
                  <a:schemeClr val="tx2"/>
                </a:solidFill>
                <a:latin typeface="Times New Roman" panose="02020603050405020304" pitchFamily="18" charset="0"/>
                <a:cs typeface="Times New Roman" panose="02020603050405020304" pitchFamily="18" charset="0"/>
              </a:rPr>
              <a:t>Einkaufen. </a:t>
            </a:r>
            <a:br>
              <a:rPr lang="de-DE" sz="2000" dirty="0" smtClean="0">
                <a:solidFill>
                  <a:schemeClr val="tx2"/>
                </a:solidFill>
                <a:latin typeface="Times New Roman" panose="02020603050405020304" pitchFamily="18" charset="0"/>
                <a:cs typeface="Times New Roman" panose="02020603050405020304" pitchFamily="18" charset="0"/>
              </a:rPr>
            </a:br>
            <a:r>
              <a:rPr lang="de-DE" sz="2000" dirty="0" smtClean="0">
                <a:solidFill>
                  <a:schemeClr val="accent2"/>
                </a:solidFill>
                <a:latin typeface="Times New Roman" panose="02020603050405020304" pitchFamily="18" charset="0"/>
                <a:cs typeface="Times New Roman" panose="02020603050405020304" pitchFamily="18" charset="0"/>
              </a:rPr>
              <a:t>Er</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rgbClr val="0070C0"/>
                </a:solidFill>
                <a:latin typeface="Times New Roman" panose="02020603050405020304" pitchFamily="18" charset="0"/>
                <a:cs typeface="Times New Roman" panose="02020603050405020304" pitchFamily="18" charset="0"/>
              </a:rPr>
              <a:t>geht</a:t>
            </a:r>
            <a:r>
              <a:rPr lang="de-DE" sz="2000" dirty="0" smtClean="0">
                <a:solidFill>
                  <a:schemeClr val="tx2"/>
                </a:solidFill>
                <a:latin typeface="Times New Roman" panose="02020603050405020304" pitchFamily="18" charset="0"/>
                <a:cs typeface="Times New Roman" panose="02020603050405020304" pitchFamily="18" charset="0"/>
              </a:rPr>
              <a:t> mit ihr zum Einkaufen, </a:t>
            </a:r>
            <a:r>
              <a:rPr lang="de-DE" sz="2000" dirty="0" smtClean="0">
                <a:solidFill>
                  <a:srgbClr val="FF0000"/>
                </a:solidFill>
                <a:latin typeface="Times New Roman" panose="02020603050405020304" pitchFamily="18" charset="0"/>
                <a:cs typeface="Times New Roman" panose="02020603050405020304" pitchFamily="18" charset="0"/>
              </a:rPr>
              <a:t>obwohl</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chemeClr val="accent2"/>
                </a:solidFill>
                <a:latin typeface="Times New Roman" panose="02020603050405020304" pitchFamily="18" charset="0"/>
                <a:cs typeface="Times New Roman" panose="02020603050405020304" pitchFamily="18" charset="0"/>
              </a:rPr>
              <a:t>er</a:t>
            </a:r>
            <a:r>
              <a:rPr lang="de-DE" sz="2000" dirty="0" smtClean="0">
                <a:solidFill>
                  <a:schemeClr val="tx2"/>
                </a:solidFill>
                <a:latin typeface="Times New Roman" panose="02020603050405020304" pitchFamily="18" charset="0"/>
                <a:cs typeface="Times New Roman" panose="02020603050405020304" pitchFamily="18" charset="0"/>
              </a:rPr>
              <a:t> Einkaufen </a:t>
            </a:r>
            <a:r>
              <a:rPr lang="de-DE" sz="2000" dirty="0" smtClean="0">
                <a:solidFill>
                  <a:srgbClr val="0070C0"/>
                </a:solidFill>
                <a:latin typeface="Times New Roman" panose="02020603050405020304" pitchFamily="18" charset="0"/>
                <a:cs typeface="Times New Roman" panose="02020603050405020304" pitchFamily="18" charset="0"/>
              </a:rPr>
              <a:t>hasst</a:t>
            </a:r>
            <a:r>
              <a:rPr lang="de-DE" sz="2000" dirty="0" smtClean="0">
                <a:solidFill>
                  <a:schemeClr val="tx2"/>
                </a:solidFill>
                <a:latin typeface="Times New Roman" panose="02020603050405020304" pitchFamily="18" charset="0"/>
                <a:cs typeface="Times New Roman" panose="02020603050405020304" pitchFamily="18" charset="0"/>
              </a:rPr>
              <a:t>. </a:t>
            </a:r>
            <a:br>
              <a:rPr lang="de-DE" sz="2000" dirty="0" smtClean="0">
                <a:solidFill>
                  <a:schemeClr val="tx2"/>
                </a:solidFill>
                <a:latin typeface="Times New Roman" panose="02020603050405020304" pitchFamily="18" charset="0"/>
                <a:cs typeface="Times New Roman" panose="02020603050405020304" pitchFamily="18" charset="0"/>
              </a:rPr>
            </a:br>
            <a:r>
              <a:rPr lang="de-DE" sz="2000" dirty="0" smtClean="0">
                <a:solidFill>
                  <a:srgbClr val="FF0000"/>
                </a:solidFill>
                <a:latin typeface="Times New Roman" panose="02020603050405020304" pitchFamily="18" charset="0"/>
                <a:cs typeface="Times New Roman" panose="02020603050405020304" pitchFamily="18" charset="0"/>
              </a:rPr>
              <a:t>Obwohl</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chemeClr val="accent2"/>
                </a:solidFill>
                <a:latin typeface="Times New Roman" panose="02020603050405020304" pitchFamily="18" charset="0"/>
                <a:cs typeface="Times New Roman" panose="02020603050405020304" pitchFamily="18" charset="0"/>
              </a:rPr>
              <a:t>er</a:t>
            </a:r>
            <a:r>
              <a:rPr lang="de-DE" sz="2000" dirty="0" smtClean="0">
                <a:solidFill>
                  <a:schemeClr val="tx2"/>
                </a:solidFill>
                <a:latin typeface="Times New Roman" panose="02020603050405020304" pitchFamily="18" charset="0"/>
                <a:cs typeface="Times New Roman" panose="02020603050405020304" pitchFamily="18" charset="0"/>
              </a:rPr>
              <a:t> Einkaufen </a:t>
            </a:r>
            <a:r>
              <a:rPr lang="de-DE" sz="2000" dirty="0" smtClean="0">
                <a:solidFill>
                  <a:srgbClr val="0070C0"/>
                </a:solidFill>
                <a:latin typeface="Times New Roman" panose="02020603050405020304" pitchFamily="18" charset="0"/>
                <a:cs typeface="Times New Roman" panose="02020603050405020304" pitchFamily="18" charset="0"/>
              </a:rPr>
              <a:t>hasst</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rgbClr val="0070C0"/>
                </a:solidFill>
                <a:latin typeface="Times New Roman" panose="02020603050405020304" pitchFamily="18" charset="0"/>
                <a:cs typeface="Times New Roman" panose="02020603050405020304" pitchFamily="18" charset="0"/>
              </a:rPr>
              <a:t>geht</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chemeClr val="accent2"/>
                </a:solidFill>
                <a:latin typeface="Times New Roman" panose="02020603050405020304" pitchFamily="18" charset="0"/>
                <a:cs typeface="Times New Roman" panose="02020603050405020304" pitchFamily="18" charset="0"/>
              </a:rPr>
              <a:t>er</a:t>
            </a:r>
            <a:r>
              <a:rPr lang="de-DE" sz="2000" dirty="0" smtClean="0">
                <a:solidFill>
                  <a:schemeClr val="tx2"/>
                </a:solidFill>
                <a:latin typeface="Times New Roman" panose="02020603050405020304" pitchFamily="18" charset="0"/>
                <a:cs typeface="Times New Roman" panose="02020603050405020304" pitchFamily="18" charset="0"/>
              </a:rPr>
              <a:t> mit ihr zum Einkaufen. </a:t>
            </a:r>
            <a:br>
              <a:rPr lang="de-DE" sz="2000" dirty="0" smtClean="0">
                <a:solidFill>
                  <a:schemeClr val="tx2"/>
                </a:solidFill>
                <a:latin typeface="Times New Roman" panose="02020603050405020304" pitchFamily="18" charset="0"/>
                <a:cs typeface="Times New Roman" panose="02020603050405020304" pitchFamily="18" charset="0"/>
              </a:rPr>
            </a:br>
            <a:r>
              <a:rPr lang="de-DE" sz="2000" dirty="0">
                <a:solidFill>
                  <a:schemeClr val="tx2"/>
                </a:solidFill>
                <a:latin typeface="Times New Roman" panose="02020603050405020304" pitchFamily="18" charset="0"/>
                <a:cs typeface="Times New Roman" panose="02020603050405020304" pitchFamily="18" charset="0"/>
              </a:rPr>
              <a:t/>
            </a:r>
            <a:br>
              <a:rPr lang="de-DE" sz="2000" dirty="0">
                <a:solidFill>
                  <a:schemeClr val="tx2"/>
                </a:solidFill>
                <a:latin typeface="Times New Roman" panose="02020603050405020304" pitchFamily="18" charset="0"/>
                <a:cs typeface="Times New Roman" panose="02020603050405020304" pitchFamily="18" charset="0"/>
              </a:rPr>
            </a:br>
            <a:r>
              <a:rPr lang="de-DE" sz="2000" dirty="0" smtClean="0">
                <a:solidFill>
                  <a:schemeClr val="tx2"/>
                </a:solidFill>
                <a:latin typeface="Times New Roman" panose="02020603050405020304" pitchFamily="18" charset="0"/>
                <a:cs typeface="Times New Roman" panose="02020603050405020304" pitchFamily="18" charset="0"/>
              </a:rPr>
              <a:t>e. </a:t>
            </a:r>
            <a:r>
              <a:rPr lang="de-DE" sz="2000" dirty="0" smtClean="0">
                <a:solidFill>
                  <a:schemeClr val="accent2"/>
                </a:solidFill>
                <a:latin typeface="Times New Roman" panose="02020603050405020304" pitchFamily="18" charset="0"/>
                <a:cs typeface="Times New Roman" panose="02020603050405020304" pitchFamily="18" charset="0"/>
              </a:rPr>
              <a:t>Sport</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rgbClr val="0070C0"/>
                </a:solidFill>
                <a:latin typeface="Times New Roman" panose="02020603050405020304" pitchFamily="18" charset="0"/>
                <a:cs typeface="Times New Roman" panose="02020603050405020304" pitchFamily="18" charset="0"/>
              </a:rPr>
              <a:t>ist</a:t>
            </a:r>
            <a:r>
              <a:rPr lang="de-DE" sz="2000" dirty="0" smtClean="0">
                <a:solidFill>
                  <a:schemeClr val="tx2"/>
                </a:solidFill>
                <a:latin typeface="Times New Roman" panose="02020603050405020304" pitchFamily="18" charset="0"/>
                <a:cs typeface="Times New Roman" panose="02020603050405020304" pitchFamily="18" charset="0"/>
              </a:rPr>
              <a:t> gesund. </a:t>
            </a:r>
            <a:r>
              <a:rPr lang="de-DE" sz="2000" dirty="0" smtClean="0">
                <a:solidFill>
                  <a:schemeClr val="accent2"/>
                </a:solidFill>
                <a:latin typeface="Times New Roman" panose="02020603050405020304" pitchFamily="18" charset="0"/>
                <a:cs typeface="Times New Roman" panose="02020603050405020304" pitchFamily="18" charset="0"/>
              </a:rPr>
              <a:t>Tom</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rgbClr val="0070C0"/>
                </a:solidFill>
                <a:latin typeface="Times New Roman" panose="02020603050405020304" pitchFamily="18" charset="0"/>
                <a:cs typeface="Times New Roman" panose="02020603050405020304" pitchFamily="18" charset="0"/>
              </a:rPr>
              <a:t>treibt</a:t>
            </a:r>
            <a:r>
              <a:rPr lang="de-DE" sz="2000" dirty="0" smtClean="0">
                <a:solidFill>
                  <a:schemeClr val="tx2"/>
                </a:solidFill>
                <a:latin typeface="Times New Roman" panose="02020603050405020304" pitchFamily="18" charset="0"/>
                <a:cs typeface="Times New Roman" panose="02020603050405020304" pitchFamily="18" charset="0"/>
              </a:rPr>
              <a:t> nie Sport.</a:t>
            </a:r>
            <a:br>
              <a:rPr lang="de-DE" sz="2000" dirty="0" smtClean="0">
                <a:solidFill>
                  <a:schemeClr val="tx2"/>
                </a:solidFill>
                <a:latin typeface="Times New Roman" panose="02020603050405020304" pitchFamily="18" charset="0"/>
                <a:cs typeface="Times New Roman" panose="02020603050405020304" pitchFamily="18" charset="0"/>
              </a:rPr>
            </a:br>
            <a:r>
              <a:rPr lang="de-DE" sz="2000" dirty="0" smtClean="0">
                <a:solidFill>
                  <a:srgbClr val="FF0000"/>
                </a:solidFill>
                <a:latin typeface="Times New Roman" panose="02020603050405020304" pitchFamily="18" charset="0"/>
                <a:cs typeface="Times New Roman" panose="02020603050405020304" pitchFamily="18" charset="0"/>
              </a:rPr>
              <a:t>Obwohl</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chemeClr val="accent2"/>
                </a:solidFill>
                <a:latin typeface="Times New Roman" panose="02020603050405020304" pitchFamily="18" charset="0"/>
                <a:cs typeface="Times New Roman" panose="02020603050405020304" pitchFamily="18" charset="0"/>
              </a:rPr>
              <a:t>Sport</a:t>
            </a:r>
            <a:r>
              <a:rPr lang="de-DE" sz="2000" dirty="0" smtClean="0">
                <a:solidFill>
                  <a:schemeClr val="tx2"/>
                </a:solidFill>
                <a:latin typeface="Times New Roman" panose="02020603050405020304" pitchFamily="18" charset="0"/>
                <a:cs typeface="Times New Roman" panose="02020603050405020304" pitchFamily="18" charset="0"/>
              </a:rPr>
              <a:t> gesund </a:t>
            </a:r>
            <a:r>
              <a:rPr lang="de-DE" sz="2000" dirty="0" smtClean="0">
                <a:solidFill>
                  <a:srgbClr val="0070C0"/>
                </a:solidFill>
                <a:latin typeface="Times New Roman" panose="02020603050405020304" pitchFamily="18" charset="0"/>
                <a:cs typeface="Times New Roman" panose="02020603050405020304" pitchFamily="18" charset="0"/>
              </a:rPr>
              <a:t>ist</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rgbClr val="0070C0"/>
                </a:solidFill>
                <a:latin typeface="Times New Roman" panose="02020603050405020304" pitchFamily="18" charset="0"/>
                <a:cs typeface="Times New Roman" panose="02020603050405020304" pitchFamily="18" charset="0"/>
              </a:rPr>
              <a:t>treibt</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chemeClr val="accent2"/>
                </a:solidFill>
                <a:latin typeface="Times New Roman" panose="02020603050405020304" pitchFamily="18" charset="0"/>
                <a:cs typeface="Times New Roman" panose="02020603050405020304" pitchFamily="18" charset="0"/>
              </a:rPr>
              <a:t>Tom</a:t>
            </a:r>
            <a:r>
              <a:rPr lang="de-DE" sz="2000" dirty="0" smtClean="0">
                <a:solidFill>
                  <a:schemeClr val="tx2"/>
                </a:solidFill>
                <a:latin typeface="Times New Roman" panose="02020603050405020304" pitchFamily="18" charset="0"/>
                <a:cs typeface="Times New Roman" panose="02020603050405020304" pitchFamily="18" charset="0"/>
              </a:rPr>
              <a:t> nie Sport. </a:t>
            </a:r>
            <a:br>
              <a:rPr lang="de-DE" sz="2000" dirty="0" smtClean="0">
                <a:solidFill>
                  <a:schemeClr val="tx2"/>
                </a:solidFill>
                <a:latin typeface="Times New Roman" panose="02020603050405020304" pitchFamily="18" charset="0"/>
                <a:cs typeface="Times New Roman" panose="02020603050405020304" pitchFamily="18" charset="0"/>
              </a:rPr>
            </a:br>
            <a:r>
              <a:rPr lang="de-DE" sz="2000" dirty="0" smtClean="0">
                <a:solidFill>
                  <a:schemeClr val="accent2"/>
                </a:solidFill>
                <a:latin typeface="Times New Roman" panose="02020603050405020304" pitchFamily="18" charset="0"/>
                <a:cs typeface="Times New Roman" panose="02020603050405020304" pitchFamily="18" charset="0"/>
              </a:rPr>
              <a:t>Tom</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rgbClr val="0070C0"/>
                </a:solidFill>
                <a:latin typeface="Times New Roman" panose="02020603050405020304" pitchFamily="18" charset="0"/>
                <a:cs typeface="Times New Roman" panose="02020603050405020304" pitchFamily="18" charset="0"/>
              </a:rPr>
              <a:t>treibt</a:t>
            </a:r>
            <a:r>
              <a:rPr lang="de-DE" sz="2000" dirty="0" smtClean="0">
                <a:solidFill>
                  <a:schemeClr val="tx2"/>
                </a:solidFill>
                <a:latin typeface="Times New Roman" panose="02020603050405020304" pitchFamily="18" charset="0"/>
                <a:cs typeface="Times New Roman" panose="02020603050405020304" pitchFamily="18" charset="0"/>
              </a:rPr>
              <a:t> nie Sport, </a:t>
            </a:r>
            <a:r>
              <a:rPr lang="de-DE" sz="2000" dirty="0" smtClean="0">
                <a:solidFill>
                  <a:srgbClr val="FF0000"/>
                </a:solidFill>
                <a:latin typeface="Times New Roman" panose="02020603050405020304" pitchFamily="18" charset="0"/>
                <a:cs typeface="Times New Roman" panose="02020603050405020304" pitchFamily="18" charset="0"/>
              </a:rPr>
              <a:t>obwohl</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chemeClr val="accent2"/>
                </a:solidFill>
                <a:latin typeface="Times New Roman" panose="02020603050405020304" pitchFamily="18" charset="0"/>
                <a:cs typeface="Times New Roman" panose="02020603050405020304" pitchFamily="18" charset="0"/>
              </a:rPr>
              <a:t>Sport</a:t>
            </a:r>
            <a:r>
              <a:rPr lang="de-DE" sz="2000" dirty="0" smtClean="0">
                <a:solidFill>
                  <a:schemeClr val="tx2"/>
                </a:solidFill>
                <a:latin typeface="Times New Roman" panose="02020603050405020304" pitchFamily="18" charset="0"/>
                <a:cs typeface="Times New Roman" panose="02020603050405020304" pitchFamily="18" charset="0"/>
              </a:rPr>
              <a:t> gesund </a:t>
            </a:r>
            <a:r>
              <a:rPr lang="de-DE" sz="2000" dirty="0" smtClean="0">
                <a:solidFill>
                  <a:srgbClr val="0070C0"/>
                </a:solidFill>
                <a:latin typeface="Times New Roman" panose="02020603050405020304" pitchFamily="18" charset="0"/>
                <a:cs typeface="Times New Roman" panose="02020603050405020304" pitchFamily="18" charset="0"/>
              </a:rPr>
              <a:t>ist</a:t>
            </a:r>
            <a:r>
              <a:rPr lang="de-DE" sz="2000" dirty="0" smtClean="0">
                <a:solidFill>
                  <a:schemeClr val="tx2"/>
                </a:solidFill>
                <a:latin typeface="Times New Roman" panose="02020603050405020304" pitchFamily="18" charset="0"/>
                <a:cs typeface="Times New Roman" panose="02020603050405020304" pitchFamily="18" charset="0"/>
              </a:rPr>
              <a:t>. </a:t>
            </a:r>
            <a:br>
              <a:rPr lang="de-DE" sz="2000" dirty="0" smtClean="0">
                <a:solidFill>
                  <a:schemeClr val="tx2"/>
                </a:solidFill>
                <a:latin typeface="Times New Roman" panose="02020603050405020304" pitchFamily="18" charset="0"/>
                <a:cs typeface="Times New Roman" panose="02020603050405020304" pitchFamily="18" charset="0"/>
              </a:rPr>
            </a:br>
            <a:r>
              <a:rPr lang="de-DE" sz="2000" dirty="0">
                <a:solidFill>
                  <a:schemeClr val="tx2"/>
                </a:solidFill>
                <a:latin typeface="Times New Roman" panose="02020603050405020304" pitchFamily="18" charset="0"/>
                <a:cs typeface="Times New Roman" panose="02020603050405020304" pitchFamily="18" charset="0"/>
              </a:rPr>
              <a:t/>
            </a:r>
            <a:br>
              <a:rPr lang="de-DE" sz="2000" dirty="0">
                <a:solidFill>
                  <a:schemeClr val="tx2"/>
                </a:solidFill>
                <a:latin typeface="Times New Roman" panose="02020603050405020304" pitchFamily="18" charset="0"/>
                <a:cs typeface="Times New Roman" panose="02020603050405020304" pitchFamily="18" charset="0"/>
              </a:rPr>
            </a:br>
            <a:r>
              <a:rPr lang="de-DE" sz="2000" dirty="0" smtClean="0">
                <a:solidFill>
                  <a:schemeClr val="tx2"/>
                </a:solidFill>
                <a:latin typeface="Times New Roman" panose="02020603050405020304" pitchFamily="18" charset="0"/>
                <a:cs typeface="Times New Roman" panose="02020603050405020304" pitchFamily="18" charset="0"/>
              </a:rPr>
              <a:t>f. </a:t>
            </a:r>
            <a:r>
              <a:rPr lang="de-DE" sz="2000" dirty="0" smtClean="0">
                <a:solidFill>
                  <a:schemeClr val="accent2"/>
                </a:solidFill>
                <a:latin typeface="Times New Roman" panose="02020603050405020304" pitchFamily="18" charset="0"/>
                <a:cs typeface="Times New Roman" panose="02020603050405020304" pitchFamily="18" charset="0"/>
              </a:rPr>
              <a:t>Laura</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rgbClr val="0070C0"/>
                </a:solidFill>
                <a:latin typeface="Times New Roman" panose="02020603050405020304" pitchFamily="18" charset="0"/>
                <a:cs typeface="Times New Roman" panose="02020603050405020304" pitchFamily="18" charset="0"/>
              </a:rPr>
              <a:t>ist</a:t>
            </a:r>
            <a:r>
              <a:rPr lang="de-DE" sz="2000" dirty="0" smtClean="0">
                <a:solidFill>
                  <a:schemeClr val="tx2"/>
                </a:solidFill>
                <a:latin typeface="Times New Roman" panose="02020603050405020304" pitchFamily="18" charset="0"/>
                <a:cs typeface="Times New Roman" panose="02020603050405020304" pitchFamily="18" charset="0"/>
              </a:rPr>
              <a:t> 18 Jahre alt. </a:t>
            </a:r>
            <a:r>
              <a:rPr lang="de-DE" sz="2000" dirty="0" smtClean="0">
                <a:solidFill>
                  <a:schemeClr val="accent2"/>
                </a:solidFill>
                <a:latin typeface="Times New Roman" panose="02020603050405020304" pitchFamily="18" charset="0"/>
                <a:cs typeface="Times New Roman" panose="02020603050405020304" pitchFamily="18" charset="0"/>
              </a:rPr>
              <a:t>Sie </a:t>
            </a:r>
            <a:r>
              <a:rPr lang="de-DE" sz="2000" dirty="0" smtClean="0">
                <a:solidFill>
                  <a:srgbClr val="0070C0"/>
                </a:solidFill>
                <a:latin typeface="Times New Roman" panose="02020603050405020304" pitchFamily="18" charset="0"/>
                <a:cs typeface="Times New Roman" panose="02020603050405020304" pitchFamily="18" charset="0"/>
              </a:rPr>
              <a:t>darf</a:t>
            </a:r>
            <a:r>
              <a:rPr lang="de-DE" sz="2000" dirty="0" smtClean="0">
                <a:solidFill>
                  <a:schemeClr val="tx2"/>
                </a:solidFill>
                <a:latin typeface="Times New Roman" panose="02020603050405020304" pitchFamily="18" charset="0"/>
                <a:cs typeface="Times New Roman" panose="02020603050405020304" pitchFamily="18" charset="0"/>
              </a:rPr>
              <a:t> nicht in die Disco </a:t>
            </a:r>
            <a:r>
              <a:rPr lang="de-DE" sz="2000" dirty="0" smtClean="0">
                <a:solidFill>
                  <a:srgbClr val="0070C0"/>
                </a:solidFill>
                <a:latin typeface="Times New Roman" panose="02020603050405020304" pitchFamily="18" charset="0"/>
                <a:cs typeface="Times New Roman" panose="02020603050405020304" pitchFamily="18" charset="0"/>
              </a:rPr>
              <a:t>gehen</a:t>
            </a:r>
            <a:r>
              <a:rPr lang="de-DE" sz="2000" dirty="0" smtClean="0">
                <a:solidFill>
                  <a:schemeClr val="tx2"/>
                </a:solidFill>
                <a:latin typeface="Times New Roman" panose="02020603050405020304" pitchFamily="18" charset="0"/>
                <a:cs typeface="Times New Roman" panose="02020603050405020304" pitchFamily="18" charset="0"/>
              </a:rPr>
              <a:t>. </a:t>
            </a:r>
            <a:br>
              <a:rPr lang="de-DE" sz="2000" dirty="0" smtClean="0">
                <a:solidFill>
                  <a:schemeClr val="tx2"/>
                </a:solidFill>
                <a:latin typeface="Times New Roman" panose="02020603050405020304" pitchFamily="18" charset="0"/>
                <a:cs typeface="Times New Roman" panose="02020603050405020304" pitchFamily="18" charset="0"/>
              </a:rPr>
            </a:br>
            <a:r>
              <a:rPr lang="de-DE" sz="2000" dirty="0" smtClean="0">
                <a:solidFill>
                  <a:srgbClr val="FF0000"/>
                </a:solidFill>
                <a:latin typeface="Times New Roman" panose="02020603050405020304" pitchFamily="18" charset="0"/>
                <a:cs typeface="Times New Roman" panose="02020603050405020304" pitchFamily="18" charset="0"/>
              </a:rPr>
              <a:t>Obwohl</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chemeClr val="accent2"/>
                </a:solidFill>
                <a:latin typeface="Times New Roman" panose="02020603050405020304" pitchFamily="18" charset="0"/>
                <a:cs typeface="Times New Roman" panose="02020603050405020304" pitchFamily="18" charset="0"/>
              </a:rPr>
              <a:t>Laura</a:t>
            </a:r>
            <a:r>
              <a:rPr lang="de-DE" sz="2000" dirty="0" smtClean="0">
                <a:solidFill>
                  <a:schemeClr val="tx2"/>
                </a:solidFill>
                <a:latin typeface="Times New Roman" panose="02020603050405020304" pitchFamily="18" charset="0"/>
                <a:cs typeface="Times New Roman" panose="02020603050405020304" pitchFamily="18" charset="0"/>
              </a:rPr>
              <a:t> 18 Jahre alt </a:t>
            </a:r>
            <a:r>
              <a:rPr lang="de-DE" sz="2000" dirty="0" smtClean="0">
                <a:solidFill>
                  <a:srgbClr val="0070C0"/>
                </a:solidFill>
                <a:latin typeface="Times New Roman" panose="02020603050405020304" pitchFamily="18" charset="0"/>
                <a:cs typeface="Times New Roman" panose="02020603050405020304" pitchFamily="18" charset="0"/>
              </a:rPr>
              <a:t>ist</a:t>
            </a:r>
            <a:r>
              <a:rPr lang="de-DE" sz="2000" dirty="0" smtClean="0">
                <a:solidFill>
                  <a:schemeClr val="tx2"/>
                </a:solidFill>
                <a:latin typeface="Times New Roman" panose="02020603050405020304" pitchFamily="18" charset="0"/>
                <a:cs typeface="Times New Roman" panose="02020603050405020304" pitchFamily="18" charset="0"/>
              </a:rPr>
              <a:t>, darf </a:t>
            </a:r>
            <a:r>
              <a:rPr lang="de-DE" sz="2000" dirty="0" smtClean="0">
                <a:solidFill>
                  <a:schemeClr val="accent2"/>
                </a:solidFill>
                <a:latin typeface="Times New Roman" panose="02020603050405020304" pitchFamily="18" charset="0"/>
                <a:cs typeface="Times New Roman" panose="02020603050405020304" pitchFamily="18" charset="0"/>
              </a:rPr>
              <a:t>sie</a:t>
            </a:r>
            <a:r>
              <a:rPr lang="de-DE" sz="2000" dirty="0" smtClean="0">
                <a:solidFill>
                  <a:schemeClr val="tx2"/>
                </a:solidFill>
                <a:latin typeface="Times New Roman" panose="02020603050405020304" pitchFamily="18" charset="0"/>
                <a:cs typeface="Times New Roman" panose="02020603050405020304" pitchFamily="18" charset="0"/>
              </a:rPr>
              <a:t> nicht in die Disco </a:t>
            </a:r>
            <a:r>
              <a:rPr lang="de-DE" sz="2000" dirty="0" smtClean="0">
                <a:solidFill>
                  <a:srgbClr val="0070C0"/>
                </a:solidFill>
                <a:latin typeface="Times New Roman" panose="02020603050405020304" pitchFamily="18" charset="0"/>
                <a:cs typeface="Times New Roman" panose="02020603050405020304" pitchFamily="18" charset="0"/>
              </a:rPr>
              <a:t>gehen</a:t>
            </a:r>
            <a:r>
              <a:rPr lang="de-DE" sz="2000" dirty="0" smtClean="0">
                <a:solidFill>
                  <a:schemeClr val="tx2"/>
                </a:solidFill>
                <a:latin typeface="Times New Roman" panose="02020603050405020304" pitchFamily="18" charset="0"/>
                <a:cs typeface="Times New Roman" panose="02020603050405020304" pitchFamily="18" charset="0"/>
              </a:rPr>
              <a:t>. </a:t>
            </a:r>
            <a:br>
              <a:rPr lang="de-DE" sz="2000" dirty="0" smtClean="0">
                <a:solidFill>
                  <a:schemeClr val="tx2"/>
                </a:solidFill>
                <a:latin typeface="Times New Roman" panose="02020603050405020304" pitchFamily="18" charset="0"/>
                <a:cs typeface="Times New Roman" panose="02020603050405020304" pitchFamily="18" charset="0"/>
              </a:rPr>
            </a:br>
            <a:r>
              <a:rPr lang="de-DE" sz="2000" dirty="0" smtClean="0">
                <a:solidFill>
                  <a:schemeClr val="accent2"/>
                </a:solidFill>
                <a:latin typeface="Times New Roman" panose="02020603050405020304" pitchFamily="18" charset="0"/>
                <a:cs typeface="Times New Roman" panose="02020603050405020304" pitchFamily="18" charset="0"/>
              </a:rPr>
              <a:t>Laura</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rgbClr val="0070C0"/>
                </a:solidFill>
                <a:latin typeface="Times New Roman" panose="02020603050405020304" pitchFamily="18" charset="0"/>
                <a:cs typeface="Times New Roman" panose="02020603050405020304" pitchFamily="18" charset="0"/>
              </a:rPr>
              <a:t>darf</a:t>
            </a:r>
            <a:r>
              <a:rPr lang="de-DE" sz="2000" dirty="0" smtClean="0">
                <a:solidFill>
                  <a:schemeClr val="tx2"/>
                </a:solidFill>
                <a:latin typeface="Times New Roman" panose="02020603050405020304" pitchFamily="18" charset="0"/>
                <a:cs typeface="Times New Roman" panose="02020603050405020304" pitchFamily="18" charset="0"/>
              </a:rPr>
              <a:t> nicht in die Disco </a:t>
            </a:r>
            <a:r>
              <a:rPr lang="de-DE" sz="2000" dirty="0" smtClean="0">
                <a:solidFill>
                  <a:srgbClr val="0070C0"/>
                </a:solidFill>
                <a:latin typeface="Times New Roman" panose="02020603050405020304" pitchFamily="18" charset="0"/>
                <a:cs typeface="Times New Roman" panose="02020603050405020304" pitchFamily="18" charset="0"/>
              </a:rPr>
              <a:t>gehen</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rgbClr val="FF0000"/>
                </a:solidFill>
                <a:latin typeface="Times New Roman" panose="02020603050405020304" pitchFamily="18" charset="0"/>
                <a:cs typeface="Times New Roman" panose="02020603050405020304" pitchFamily="18" charset="0"/>
              </a:rPr>
              <a:t>obwohl</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chemeClr val="accent2"/>
                </a:solidFill>
                <a:latin typeface="Times New Roman" panose="02020603050405020304" pitchFamily="18" charset="0"/>
                <a:cs typeface="Times New Roman" panose="02020603050405020304" pitchFamily="18" charset="0"/>
              </a:rPr>
              <a:t>sie</a:t>
            </a:r>
            <a:r>
              <a:rPr lang="de-DE" sz="2000" dirty="0" smtClean="0">
                <a:solidFill>
                  <a:schemeClr val="tx2"/>
                </a:solidFill>
                <a:latin typeface="Times New Roman" panose="02020603050405020304" pitchFamily="18" charset="0"/>
                <a:cs typeface="Times New Roman" panose="02020603050405020304" pitchFamily="18" charset="0"/>
              </a:rPr>
              <a:t> 18 jahre alt </a:t>
            </a:r>
            <a:r>
              <a:rPr lang="de-DE" sz="2000" dirty="0" smtClean="0">
                <a:solidFill>
                  <a:srgbClr val="0070C0"/>
                </a:solidFill>
                <a:latin typeface="Times New Roman" panose="02020603050405020304" pitchFamily="18" charset="0"/>
                <a:cs typeface="Times New Roman" panose="02020603050405020304" pitchFamily="18" charset="0"/>
              </a:rPr>
              <a:t>ist</a:t>
            </a:r>
            <a:r>
              <a:rPr lang="de-DE" sz="2000" dirty="0" smtClean="0">
                <a:solidFill>
                  <a:schemeClr val="tx2"/>
                </a:solidFill>
                <a:latin typeface="Times New Roman" panose="02020603050405020304" pitchFamily="18" charset="0"/>
                <a:cs typeface="Times New Roman" panose="02020603050405020304" pitchFamily="18" charset="0"/>
              </a:rPr>
              <a:t>.</a:t>
            </a:r>
            <a:br>
              <a:rPr lang="de-DE" sz="2000" dirty="0" smtClean="0">
                <a:solidFill>
                  <a:schemeClr val="tx2"/>
                </a:solidFill>
                <a:latin typeface="Times New Roman" panose="02020603050405020304" pitchFamily="18" charset="0"/>
                <a:cs typeface="Times New Roman" panose="02020603050405020304" pitchFamily="18" charset="0"/>
              </a:rPr>
            </a:br>
            <a:r>
              <a:rPr lang="de-DE" sz="2000" dirty="0" smtClean="0">
                <a:solidFill>
                  <a:schemeClr val="tx2"/>
                </a:solidFill>
                <a:latin typeface="Times New Roman" panose="02020603050405020304" pitchFamily="18" charset="0"/>
                <a:cs typeface="Times New Roman" panose="02020603050405020304" pitchFamily="18" charset="0"/>
              </a:rPr>
              <a:t/>
            </a:r>
            <a:br>
              <a:rPr lang="de-DE" sz="2000" dirty="0" smtClean="0">
                <a:solidFill>
                  <a:schemeClr val="tx2"/>
                </a:solidFill>
                <a:latin typeface="Times New Roman" panose="02020603050405020304" pitchFamily="18" charset="0"/>
                <a:cs typeface="Times New Roman" panose="02020603050405020304" pitchFamily="18" charset="0"/>
              </a:rPr>
            </a:br>
            <a:r>
              <a:rPr lang="de-DE" sz="2000" dirty="0" smtClean="0">
                <a:solidFill>
                  <a:schemeClr val="tx2"/>
                </a:solidFill>
                <a:latin typeface="Times New Roman" panose="02020603050405020304" pitchFamily="18" charset="0"/>
                <a:cs typeface="Times New Roman" panose="02020603050405020304" pitchFamily="18" charset="0"/>
              </a:rPr>
              <a:t>g. </a:t>
            </a:r>
            <a:r>
              <a:rPr lang="de-DE" sz="2000" dirty="0" smtClean="0">
                <a:solidFill>
                  <a:schemeClr val="accent2"/>
                </a:solidFill>
                <a:latin typeface="Times New Roman" panose="02020603050405020304" pitchFamily="18" charset="0"/>
                <a:cs typeface="Times New Roman" panose="02020603050405020304" pitchFamily="18" charset="0"/>
              </a:rPr>
              <a:t>Meine Freunde </a:t>
            </a:r>
            <a:r>
              <a:rPr lang="de-DE" sz="2000" dirty="0" smtClean="0">
                <a:solidFill>
                  <a:srgbClr val="0070C0"/>
                </a:solidFill>
                <a:latin typeface="Times New Roman" panose="02020603050405020304" pitchFamily="18" charset="0"/>
                <a:cs typeface="Times New Roman" panose="02020603050405020304" pitchFamily="18" charset="0"/>
              </a:rPr>
              <a:t>sind </a:t>
            </a:r>
            <a:r>
              <a:rPr lang="de-DE" sz="2000" dirty="0" smtClean="0">
                <a:solidFill>
                  <a:schemeClr val="tx2"/>
                </a:solidFill>
                <a:latin typeface="Times New Roman" panose="02020603050405020304" pitchFamily="18" charset="0"/>
                <a:cs typeface="Times New Roman" panose="02020603050405020304" pitchFamily="18" charset="0"/>
              </a:rPr>
              <a:t>heute nicht </a:t>
            </a:r>
            <a:r>
              <a:rPr lang="de-DE" sz="2000" dirty="0" smtClean="0">
                <a:solidFill>
                  <a:srgbClr val="0070C0"/>
                </a:solidFill>
                <a:latin typeface="Times New Roman" panose="02020603050405020304" pitchFamily="18" charset="0"/>
                <a:cs typeface="Times New Roman" panose="02020603050405020304" pitchFamily="18" charset="0"/>
              </a:rPr>
              <a:t>gekommen.</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chemeClr val="accent2"/>
                </a:solidFill>
                <a:latin typeface="Times New Roman" panose="02020603050405020304" pitchFamily="18" charset="0"/>
                <a:cs typeface="Times New Roman" panose="02020603050405020304" pitchFamily="18" charset="0"/>
              </a:rPr>
              <a:t>Ich</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rgbClr val="0070C0"/>
                </a:solidFill>
                <a:latin typeface="Times New Roman" panose="02020603050405020304" pitchFamily="18" charset="0"/>
                <a:cs typeface="Times New Roman" panose="02020603050405020304" pitchFamily="18" charset="0"/>
              </a:rPr>
              <a:t>habe</a:t>
            </a:r>
            <a:r>
              <a:rPr lang="de-DE" sz="2000" dirty="0" smtClean="0">
                <a:solidFill>
                  <a:schemeClr val="tx2"/>
                </a:solidFill>
                <a:latin typeface="Times New Roman" panose="02020603050405020304" pitchFamily="18" charset="0"/>
                <a:cs typeface="Times New Roman" panose="02020603050405020304" pitchFamily="18" charset="0"/>
              </a:rPr>
              <a:t> sie gestern </a:t>
            </a:r>
            <a:r>
              <a:rPr lang="de-DE" sz="2000" dirty="0" smtClean="0">
                <a:solidFill>
                  <a:srgbClr val="0070C0"/>
                </a:solidFill>
                <a:latin typeface="Times New Roman" panose="02020603050405020304" pitchFamily="18" charset="0"/>
                <a:cs typeface="Times New Roman" panose="02020603050405020304" pitchFamily="18" charset="0"/>
              </a:rPr>
              <a:t>eingeladen</a:t>
            </a:r>
            <a:r>
              <a:rPr lang="de-DE" sz="2000" dirty="0" smtClean="0">
                <a:solidFill>
                  <a:schemeClr val="tx2"/>
                </a:solidFill>
                <a:latin typeface="Times New Roman" panose="02020603050405020304" pitchFamily="18" charset="0"/>
                <a:cs typeface="Times New Roman" panose="02020603050405020304" pitchFamily="18" charset="0"/>
              </a:rPr>
              <a:t>. </a:t>
            </a:r>
            <a:br>
              <a:rPr lang="de-DE" sz="2000" dirty="0" smtClean="0">
                <a:solidFill>
                  <a:schemeClr val="tx2"/>
                </a:solidFill>
                <a:latin typeface="Times New Roman" panose="02020603050405020304" pitchFamily="18" charset="0"/>
                <a:cs typeface="Times New Roman" panose="02020603050405020304" pitchFamily="18" charset="0"/>
              </a:rPr>
            </a:br>
            <a:r>
              <a:rPr lang="de-DE" sz="2000" dirty="0">
                <a:solidFill>
                  <a:schemeClr val="accent2"/>
                </a:solidFill>
                <a:latin typeface="Times New Roman" panose="02020603050405020304" pitchFamily="18" charset="0"/>
                <a:cs typeface="Times New Roman" panose="02020603050405020304" pitchFamily="18" charset="0"/>
              </a:rPr>
              <a:t>Meine Freunde </a:t>
            </a:r>
            <a:r>
              <a:rPr lang="de-DE" sz="2000" dirty="0">
                <a:solidFill>
                  <a:srgbClr val="0070C0"/>
                </a:solidFill>
                <a:latin typeface="Times New Roman" panose="02020603050405020304" pitchFamily="18" charset="0"/>
                <a:cs typeface="Times New Roman" panose="02020603050405020304" pitchFamily="18" charset="0"/>
              </a:rPr>
              <a:t>sind</a:t>
            </a:r>
            <a:r>
              <a:rPr lang="de-DE" sz="2000" dirty="0">
                <a:solidFill>
                  <a:schemeClr val="tx2"/>
                </a:solidFill>
                <a:latin typeface="Times New Roman" panose="02020603050405020304" pitchFamily="18" charset="0"/>
                <a:cs typeface="Times New Roman" panose="02020603050405020304" pitchFamily="18" charset="0"/>
              </a:rPr>
              <a:t> heute nicht </a:t>
            </a:r>
            <a:r>
              <a:rPr lang="de-DE" sz="2000" dirty="0" smtClean="0">
                <a:solidFill>
                  <a:srgbClr val="0070C0"/>
                </a:solidFill>
                <a:latin typeface="Times New Roman" panose="02020603050405020304" pitchFamily="18" charset="0"/>
                <a:cs typeface="Times New Roman" panose="02020603050405020304" pitchFamily="18" charset="0"/>
              </a:rPr>
              <a:t>gekommen</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rgbClr val="FF0000"/>
                </a:solidFill>
                <a:latin typeface="Times New Roman" panose="02020603050405020304" pitchFamily="18" charset="0"/>
                <a:cs typeface="Times New Roman" panose="02020603050405020304" pitchFamily="18" charset="0"/>
              </a:rPr>
              <a:t>obwohl</a:t>
            </a:r>
            <a:r>
              <a:rPr lang="de-DE" sz="2000" dirty="0" smtClean="0">
                <a:solidFill>
                  <a:schemeClr val="tx2"/>
                </a:solidFill>
                <a:latin typeface="Times New Roman" panose="02020603050405020304" pitchFamily="18" charset="0"/>
                <a:cs typeface="Times New Roman" panose="02020603050405020304" pitchFamily="18" charset="0"/>
              </a:rPr>
              <a:t> ich </a:t>
            </a:r>
            <a:r>
              <a:rPr lang="de-DE" sz="2000" dirty="0" smtClean="0">
                <a:solidFill>
                  <a:schemeClr val="accent2"/>
                </a:solidFill>
                <a:latin typeface="Times New Roman" panose="02020603050405020304" pitchFamily="18" charset="0"/>
                <a:cs typeface="Times New Roman" panose="02020603050405020304" pitchFamily="18" charset="0"/>
              </a:rPr>
              <a:t>sie</a:t>
            </a:r>
            <a:r>
              <a:rPr lang="de-DE" sz="2000" dirty="0" smtClean="0">
                <a:solidFill>
                  <a:schemeClr val="tx2"/>
                </a:solidFill>
                <a:latin typeface="Times New Roman" panose="02020603050405020304" pitchFamily="18" charset="0"/>
                <a:cs typeface="Times New Roman" panose="02020603050405020304" pitchFamily="18" charset="0"/>
              </a:rPr>
              <a:t> gestern </a:t>
            </a:r>
            <a:r>
              <a:rPr lang="de-DE" sz="2000" dirty="0" smtClean="0">
                <a:solidFill>
                  <a:srgbClr val="0070C0"/>
                </a:solidFill>
                <a:latin typeface="Times New Roman" panose="02020603050405020304" pitchFamily="18" charset="0"/>
                <a:cs typeface="Times New Roman" panose="02020603050405020304" pitchFamily="18" charset="0"/>
              </a:rPr>
              <a:t>eingeladen habe</a:t>
            </a:r>
            <a:r>
              <a:rPr lang="de-DE" sz="2000" dirty="0" smtClean="0">
                <a:solidFill>
                  <a:schemeClr val="tx2"/>
                </a:solidFill>
                <a:latin typeface="Times New Roman" panose="02020603050405020304" pitchFamily="18" charset="0"/>
                <a:cs typeface="Times New Roman" panose="02020603050405020304" pitchFamily="18" charset="0"/>
              </a:rPr>
              <a:t>.</a:t>
            </a:r>
            <a:br>
              <a:rPr lang="de-DE" sz="2000" dirty="0" smtClean="0">
                <a:solidFill>
                  <a:schemeClr val="tx2"/>
                </a:solidFill>
                <a:latin typeface="Times New Roman" panose="02020603050405020304" pitchFamily="18" charset="0"/>
                <a:cs typeface="Times New Roman" panose="02020603050405020304" pitchFamily="18" charset="0"/>
              </a:rPr>
            </a:br>
            <a:r>
              <a:rPr lang="de-DE" sz="2000" dirty="0" smtClean="0">
                <a:solidFill>
                  <a:srgbClr val="FF0000"/>
                </a:solidFill>
                <a:latin typeface="Times New Roman" panose="02020603050405020304" pitchFamily="18" charset="0"/>
                <a:cs typeface="Times New Roman" panose="02020603050405020304" pitchFamily="18" charset="0"/>
              </a:rPr>
              <a:t>Obwohl</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chemeClr val="accent2"/>
                </a:solidFill>
                <a:latin typeface="Times New Roman" panose="02020603050405020304" pitchFamily="18" charset="0"/>
                <a:cs typeface="Times New Roman" panose="02020603050405020304" pitchFamily="18" charset="0"/>
              </a:rPr>
              <a:t>ich</a:t>
            </a:r>
            <a:r>
              <a:rPr lang="de-DE" sz="2000" dirty="0" smtClean="0">
                <a:solidFill>
                  <a:schemeClr val="tx2"/>
                </a:solidFill>
                <a:latin typeface="Times New Roman" panose="02020603050405020304" pitchFamily="18" charset="0"/>
                <a:cs typeface="Times New Roman" panose="02020603050405020304" pitchFamily="18" charset="0"/>
              </a:rPr>
              <a:t> meine Freunde gestern </a:t>
            </a:r>
            <a:r>
              <a:rPr lang="de-DE" sz="2000" dirty="0" smtClean="0">
                <a:solidFill>
                  <a:srgbClr val="0070C0"/>
                </a:solidFill>
                <a:latin typeface="Times New Roman" panose="02020603050405020304" pitchFamily="18" charset="0"/>
                <a:cs typeface="Times New Roman" panose="02020603050405020304" pitchFamily="18" charset="0"/>
              </a:rPr>
              <a:t>eingeladen habe</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rgbClr val="0070C0"/>
                </a:solidFill>
                <a:latin typeface="Times New Roman" panose="02020603050405020304" pitchFamily="18" charset="0"/>
                <a:cs typeface="Times New Roman" panose="02020603050405020304" pitchFamily="18" charset="0"/>
              </a:rPr>
              <a:t>sind</a:t>
            </a:r>
            <a:r>
              <a:rPr lang="de-DE" sz="2000" dirty="0" smtClean="0">
                <a:solidFill>
                  <a:schemeClr val="tx2"/>
                </a:solidFill>
                <a:latin typeface="Times New Roman" panose="02020603050405020304" pitchFamily="18" charset="0"/>
                <a:cs typeface="Times New Roman" panose="02020603050405020304" pitchFamily="18" charset="0"/>
              </a:rPr>
              <a:t> </a:t>
            </a:r>
            <a:r>
              <a:rPr lang="de-DE" sz="2000" dirty="0" smtClean="0">
                <a:solidFill>
                  <a:schemeClr val="accent2"/>
                </a:solidFill>
                <a:latin typeface="Times New Roman" panose="02020603050405020304" pitchFamily="18" charset="0"/>
                <a:cs typeface="Times New Roman" panose="02020603050405020304" pitchFamily="18" charset="0"/>
              </a:rPr>
              <a:t>sie</a:t>
            </a:r>
            <a:r>
              <a:rPr lang="de-DE" sz="2000" dirty="0" smtClean="0">
                <a:solidFill>
                  <a:schemeClr val="tx2"/>
                </a:solidFill>
                <a:latin typeface="Times New Roman" panose="02020603050405020304" pitchFamily="18" charset="0"/>
                <a:cs typeface="Times New Roman" panose="02020603050405020304" pitchFamily="18" charset="0"/>
              </a:rPr>
              <a:t> heute nicht </a:t>
            </a:r>
            <a:r>
              <a:rPr lang="de-DE" sz="2000" dirty="0" smtClean="0">
                <a:solidFill>
                  <a:srgbClr val="0070C0"/>
                </a:solidFill>
                <a:latin typeface="Times New Roman" panose="02020603050405020304" pitchFamily="18" charset="0"/>
                <a:cs typeface="Times New Roman" panose="02020603050405020304" pitchFamily="18" charset="0"/>
              </a:rPr>
              <a:t>gekommen</a:t>
            </a:r>
            <a:r>
              <a:rPr lang="de-DE" sz="2000" dirty="0" smtClean="0">
                <a:solidFill>
                  <a:schemeClr val="tx2"/>
                </a:solidFill>
                <a:latin typeface="Times New Roman" panose="02020603050405020304" pitchFamily="18" charset="0"/>
                <a:cs typeface="Times New Roman" panose="02020603050405020304" pitchFamily="18" charset="0"/>
              </a:rPr>
              <a:t>.</a:t>
            </a:r>
            <a:br>
              <a:rPr lang="de-DE" sz="2000" dirty="0" smtClean="0">
                <a:solidFill>
                  <a:schemeClr val="tx2"/>
                </a:solidFill>
                <a:latin typeface="Times New Roman" panose="02020603050405020304" pitchFamily="18" charset="0"/>
                <a:cs typeface="Times New Roman" panose="02020603050405020304" pitchFamily="18" charset="0"/>
              </a:rPr>
            </a:br>
            <a:endParaRPr lang="en-US" sz="2000" dirty="0">
              <a:solidFill>
                <a:schemeClr val="tx2"/>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97388445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4181475"/>
          </a:xfrm>
        </p:spPr>
        <p:txBody>
          <a:bodyPr>
            <a:normAutofit/>
          </a:bodyPr>
          <a:lstStyle/>
          <a:p>
            <a:pPr algn="ctr"/>
            <a:r>
              <a:rPr lang="de-DE" sz="4800" dirty="0" smtClean="0">
                <a:solidFill>
                  <a:schemeClr val="tx1"/>
                </a:solidFill>
              </a:rPr>
              <a:t/>
            </a:r>
            <a:br>
              <a:rPr lang="de-DE" sz="4800" dirty="0" smtClean="0">
                <a:solidFill>
                  <a:schemeClr val="tx1"/>
                </a:solidFill>
              </a:rPr>
            </a:br>
            <a:r>
              <a:rPr lang="de-DE" sz="4800" dirty="0">
                <a:solidFill>
                  <a:schemeClr val="tx1"/>
                </a:solidFill>
              </a:rPr>
              <a:t/>
            </a:r>
            <a:br>
              <a:rPr lang="de-DE" sz="4800" dirty="0">
                <a:solidFill>
                  <a:schemeClr val="tx1"/>
                </a:solidFill>
              </a:rPr>
            </a:br>
            <a:r>
              <a:rPr lang="de-DE" sz="4800" dirty="0" smtClean="0">
                <a:solidFill>
                  <a:srgbClr val="FF0000"/>
                </a:solidFill>
              </a:rPr>
              <a:t>Die Hausaufgabe</a:t>
            </a:r>
            <a:endParaRPr lang="en-US" sz="4800" dirty="0">
              <a:solidFill>
                <a:srgbClr val="FF0000"/>
              </a:solidFill>
            </a:endParaRPr>
          </a:p>
        </p:txBody>
      </p:sp>
    </p:spTree>
    <p:extLst>
      <p:ext uri="{BB962C8B-B14F-4D97-AF65-F5344CB8AC3E}">
        <p14:creationId xmlns:p14="http://schemas.microsoft.com/office/powerpoint/2010/main" val="24387303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599"/>
            <a:ext cx="8596668" cy="5667375"/>
          </a:xfrm>
        </p:spPr>
        <p:txBody>
          <a:bodyPr>
            <a:normAutofit/>
          </a:bodyPr>
          <a:lstStyle/>
          <a:p>
            <a:r>
              <a:rPr lang="de-DE" sz="2400" dirty="0" smtClean="0">
                <a:latin typeface="Times New Roman" panose="02020603050405020304" pitchFamily="18" charset="0"/>
                <a:cs typeface="Times New Roman" panose="02020603050405020304" pitchFamily="18" charset="0"/>
              </a:rPr>
              <a:t/>
            </a:r>
            <a:br>
              <a:rPr lang="de-DE" sz="2400" dirty="0" smtClean="0">
                <a:latin typeface="Times New Roman" panose="02020603050405020304" pitchFamily="18" charset="0"/>
                <a:cs typeface="Times New Roman" panose="02020603050405020304" pitchFamily="18" charset="0"/>
              </a:rPr>
            </a:br>
            <a:r>
              <a:rPr lang="de-DE" sz="2400" dirty="0" smtClean="0">
                <a:solidFill>
                  <a:schemeClr val="tx1"/>
                </a:solidFill>
                <a:latin typeface="Times New Roman" panose="02020603050405020304" pitchFamily="18" charset="0"/>
                <a:cs typeface="Times New Roman" panose="02020603050405020304" pitchFamily="18" charset="0"/>
              </a:rPr>
              <a:t>I Verbinde folgende Sätze mit „obwohl“</a:t>
            </a:r>
            <a:r>
              <a:rPr lang="de-DE" sz="2400" dirty="0">
                <a:solidFill>
                  <a:schemeClr val="tx1"/>
                </a:solidFill>
                <a:latin typeface="Times New Roman" panose="02020603050405020304" pitchFamily="18" charset="0"/>
                <a:cs typeface="Times New Roman" panose="02020603050405020304" pitchFamily="18" charset="0"/>
              </a:rPr>
              <a:t/>
            </a:r>
            <a:br>
              <a:rPr lang="de-DE" sz="2400" dirty="0">
                <a:solidFill>
                  <a:schemeClr val="tx1"/>
                </a:solidFill>
                <a:latin typeface="Times New Roman" panose="02020603050405020304" pitchFamily="18" charset="0"/>
                <a:cs typeface="Times New Roman" panose="02020603050405020304" pitchFamily="18" charset="0"/>
              </a:rPr>
            </a:br>
            <a:r>
              <a:rPr lang="de-DE" sz="2400" dirty="0" smtClean="0">
                <a:solidFill>
                  <a:schemeClr val="tx1"/>
                </a:solidFill>
                <a:latin typeface="Times New Roman" panose="02020603050405020304" pitchFamily="18" charset="0"/>
                <a:cs typeface="Times New Roman" panose="02020603050405020304" pitchFamily="18" charset="0"/>
              </a:rPr>
              <a:t/>
            </a:r>
            <a:br>
              <a:rPr lang="de-DE" sz="2400" dirty="0" smtClean="0">
                <a:solidFill>
                  <a:schemeClr val="tx1"/>
                </a:solidFill>
                <a:latin typeface="Times New Roman" panose="02020603050405020304" pitchFamily="18" charset="0"/>
                <a:cs typeface="Times New Roman" panose="02020603050405020304" pitchFamily="18" charset="0"/>
              </a:rPr>
            </a:br>
            <a:r>
              <a:rPr lang="de-DE" sz="2400" dirty="0" smtClean="0">
                <a:solidFill>
                  <a:schemeClr val="tx1"/>
                </a:solidFill>
                <a:latin typeface="Times New Roman" panose="02020603050405020304" pitchFamily="18" charset="0"/>
                <a:cs typeface="Times New Roman" panose="02020603050405020304" pitchFamily="18" charset="0"/>
              </a:rPr>
              <a:t>1. Mein Freund ist nicht glücklich. Er hat viel Geld. </a:t>
            </a:r>
            <a:br>
              <a:rPr lang="de-DE" sz="2400" dirty="0" smtClean="0">
                <a:solidFill>
                  <a:schemeClr val="tx1"/>
                </a:solidFill>
                <a:latin typeface="Times New Roman" panose="02020603050405020304" pitchFamily="18" charset="0"/>
                <a:cs typeface="Times New Roman" panose="02020603050405020304" pitchFamily="18" charset="0"/>
              </a:rPr>
            </a:br>
            <a:r>
              <a:rPr lang="de-DE" sz="2400" dirty="0" smtClean="0">
                <a:solidFill>
                  <a:schemeClr val="tx1"/>
                </a:solidFill>
                <a:latin typeface="Times New Roman" panose="02020603050405020304" pitchFamily="18" charset="0"/>
                <a:cs typeface="Times New Roman" panose="02020603050405020304" pitchFamily="18" charset="0"/>
              </a:rPr>
              <a:t>2. Ich will diese Wohnung nicht kaufen. Sie ist nicht teuer. </a:t>
            </a:r>
            <a:br>
              <a:rPr lang="de-DE" sz="2400" dirty="0" smtClean="0">
                <a:solidFill>
                  <a:schemeClr val="tx1"/>
                </a:solidFill>
                <a:latin typeface="Times New Roman" panose="02020603050405020304" pitchFamily="18" charset="0"/>
                <a:cs typeface="Times New Roman" panose="02020603050405020304" pitchFamily="18" charset="0"/>
              </a:rPr>
            </a:br>
            <a:r>
              <a:rPr lang="de-DE" sz="2400" dirty="0" smtClean="0">
                <a:solidFill>
                  <a:schemeClr val="tx1"/>
                </a:solidFill>
                <a:latin typeface="Times New Roman" panose="02020603050405020304" pitchFamily="18" charset="0"/>
                <a:cs typeface="Times New Roman" panose="02020603050405020304" pitchFamily="18" charset="0"/>
              </a:rPr>
              <a:t>3. Laura hat Fieber. Sie macht eine Party. </a:t>
            </a:r>
            <a:br>
              <a:rPr lang="de-DE" sz="2400" dirty="0" smtClean="0">
                <a:solidFill>
                  <a:schemeClr val="tx1"/>
                </a:solidFill>
                <a:latin typeface="Times New Roman" panose="02020603050405020304" pitchFamily="18" charset="0"/>
                <a:cs typeface="Times New Roman" panose="02020603050405020304" pitchFamily="18" charset="0"/>
              </a:rPr>
            </a:br>
            <a:r>
              <a:rPr lang="de-DE" sz="2400" dirty="0" smtClean="0">
                <a:solidFill>
                  <a:schemeClr val="tx1"/>
                </a:solidFill>
                <a:latin typeface="Times New Roman" panose="02020603050405020304" pitchFamily="18" charset="0"/>
                <a:cs typeface="Times New Roman" panose="02020603050405020304" pitchFamily="18" charset="0"/>
              </a:rPr>
              <a:t>4. Hans hat heute sehr viel Arbeit. Er geht am Nachmittag ins Kino. </a:t>
            </a:r>
            <a:br>
              <a:rPr lang="de-DE" sz="2400" dirty="0" smtClean="0">
                <a:solidFill>
                  <a:schemeClr val="tx1"/>
                </a:solidFill>
                <a:latin typeface="Times New Roman" panose="02020603050405020304" pitchFamily="18" charset="0"/>
                <a:cs typeface="Times New Roman" panose="02020603050405020304" pitchFamily="18" charset="0"/>
              </a:rPr>
            </a:br>
            <a:r>
              <a:rPr lang="de-DE" sz="2400" dirty="0" smtClean="0">
                <a:solidFill>
                  <a:schemeClr val="tx1"/>
                </a:solidFill>
                <a:latin typeface="Times New Roman" panose="02020603050405020304" pitchFamily="18" charset="0"/>
                <a:cs typeface="Times New Roman" panose="02020603050405020304" pitchFamily="18" charset="0"/>
              </a:rPr>
              <a:t>5. Mein Freund hat zwei Jahre lang Deutsch gelernt.</a:t>
            </a:r>
            <a:br>
              <a:rPr lang="de-DE" sz="2400" dirty="0" smtClean="0">
                <a:solidFill>
                  <a:schemeClr val="tx1"/>
                </a:solidFill>
                <a:latin typeface="Times New Roman" panose="02020603050405020304" pitchFamily="18" charset="0"/>
                <a:cs typeface="Times New Roman" panose="02020603050405020304" pitchFamily="18" charset="0"/>
              </a:rPr>
            </a:br>
            <a:r>
              <a:rPr lang="de-DE" sz="2400" dirty="0" smtClean="0">
                <a:solidFill>
                  <a:schemeClr val="tx1"/>
                </a:solidFill>
                <a:latin typeface="Times New Roman" panose="02020603050405020304" pitchFamily="18" charset="0"/>
                <a:cs typeface="Times New Roman" panose="02020603050405020304" pitchFamily="18" charset="0"/>
              </a:rPr>
              <a:t>    Er versteht nur sehr wenig.</a:t>
            </a:r>
            <a:br>
              <a:rPr lang="de-DE" sz="2400" dirty="0" smtClean="0">
                <a:solidFill>
                  <a:schemeClr val="tx1"/>
                </a:solidFill>
                <a:latin typeface="Times New Roman" panose="02020603050405020304" pitchFamily="18" charset="0"/>
                <a:cs typeface="Times New Roman" panose="02020603050405020304" pitchFamily="18" charset="0"/>
              </a:rPr>
            </a:br>
            <a:r>
              <a:rPr lang="de-DE" sz="2400" dirty="0" smtClean="0">
                <a:solidFill>
                  <a:schemeClr val="tx1"/>
                </a:solidFill>
                <a:latin typeface="Times New Roman" panose="02020603050405020304" pitchFamily="18" charset="0"/>
                <a:cs typeface="Times New Roman" panose="02020603050405020304" pitchFamily="18" charset="0"/>
              </a:rPr>
              <a:t>6. Es hat sehr stark geregnet. Wir sind spazieren gegangen</a:t>
            </a:r>
            <a:r>
              <a:rPr lang="de-DE" sz="2400" dirty="0" smtClean="0">
                <a:latin typeface="Times New Roman" panose="02020603050405020304" pitchFamily="18" charset="0"/>
                <a:cs typeface="Times New Roman" panose="02020603050405020304" pitchFamily="18" charset="0"/>
              </a:rPr>
              <a:t>. </a:t>
            </a:r>
            <a:endParaRPr lang="en-US"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4494655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Vielen Dank Für Ihre Aufmerksamkeit&quot; photos, royalty-free images, graphics,  vectors &amp; videos | Adobe Stock"/>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61925"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88309089"/>
      </p:ext>
    </p:extLst>
  </p:cSld>
  <p:clrMapOvr>
    <a:masterClrMapping/>
  </p:clrMapOvr>
  <p:timing>
    <p:tnLst>
      <p:par>
        <p:cTn id="1" dur="indefinite" restart="never" nodeType="tmRoot"/>
      </p:par>
    </p:tnLst>
  </p:timing>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424</TotalTime>
  <Words>217</Words>
  <Application>Microsoft Office PowerPoint</Application>
  <PresentationFormat>Widescreen</PresentationFormat>
  <Paragraphs>46</Paragraphs>
  <Slides>8</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Times New Roman</vt:lpstr>
      <vt:lpstr>Trebuchet MS</vt:lpstr>
      <vt:lpstr>Wingdings 3</vt:lpstr>
      <vt:lpstr>Facet</vt:lpstr>
      <vt:lpstr>Machen wir etwas zusammen?</vt:lpstr>
      <vt:lpstr>PowerPoint Presentation</vt:lpstr>
      <vt:lpstr>Nebensatz: Konjunktion obwohl</vt:lpstr>
      <vt:lpstr>Beispiele</vt:lpstr>
      <vt:lpstr>d. Er geht mit ihr zum Einkaufen. Er hasst Einkaufen.  Er geht mit ihr zum Einkaufen, obwohl er Einkaufen hasst.  Obwohl er Einkaufen hasst, geht er mit ihr zum Einkaufen.   e. Sport ist gesund. Tom treibt nie Sport. Obwohl Sport gesund ist, treibt Tom nie Sport.  Tom treibt nie Sport, obwohl Sport gesund ist.   f. Laura ist 18 Jahre alt. Sie darf nicht in die Disco gehen.  Obwohl Laura 18 Jahre alt ist, darf sie nicht in die Disco gehen.  Laura darf nicht in die Disco gehen, obwohl sie 18 jahre alt ist.  g. Meine Freunde sind heute nicht gekommen. Ich habe sie gestern eingeladen.  Meine Freunde sind heute nicht gekommen, obwohl ich sie gestern eingeladen habe. Obwohl ich meine Freunde gestern eingeladen habe, sind sie heute nicht gekommen. </vt:lpstr>
      <vt:lpstr>  Die Hausaufgabe</vt:lpstr>
      <vt:lpstr> I Verbinde folgende Sätze mit „obwohl“  1. Mein Freund ist nicht glücklich. Er hat viel Geld.  2. Ich will diese Wohnung nicht kaufen. Sie ist nicht teuer.  3. Laura hat Fieber. Sie macht eine Party.  4. Hans hat heute sehr viel Arbeit. Er geht am Nachmittag ins Kino.  5. Mein Freund hat zwei Jahre lang Deutsch gelernt.     Er versteht nur sehr wenig. 6. Es hat sehr stark geregnet. Wir sind spazieren gegangen. </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Machen wir etwas zusammen?</dc:title>
  <dc:creator>W10</dc:creator>
  <cp:lastModifiedBy>53. Arijana Zujic</cp:lastModifiedBy>
  <cp:revision>31</cp:revision>
  <dcterms:created xsi:type="dcterms:W3CDTF">2021-03-08T13:42:41Z</dcterms:created>
  <dcterms:modified xsi:type="dcterms:W3CDTF">2021-03-09T08:56:40Z</dcterms:modified>
</cp:coreProperties>
</file>