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2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9CA04E3-4BE8-4131-8305-18310F3A562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9E19CC5-2333-4834-9C73-2884B9EEBAB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568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04E3-4BE8-4131-8305-18310F3A562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9CC5-2333-4834-9C73-2884B9EEB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71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04E3-4BE8-4131-8305-18310F3A562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9CC5-2333-4834-9C73-2884B9EEBAB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184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04E3-4BE8-4131-8305-18310F3A562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9CC5-2333-4834-9C73-2884B9EEBAB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481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04E3-4BE8-4131-8305-18310F3A562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9CC5-2333-4834-9C73-2884B9EEB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20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04E3-4BE8-4131-8305-18310F3A562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9CC5-2333-4834-9C73-2884B9EEBA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566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04E3-4BE8-4131-8305-18310F3A562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9CC5-2333-4834-9C73-2884B9EEBAB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244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04E3-4BE8-4131-8305-18310F3A562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9CC5-2333-4834-9C73-2884B9EEBAB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217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04E3-4BE8-4131-8305-18310F3A562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9CC5-2333-4834-9C73-2884B9EEBAB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70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04E3-4BE8-4131-8305-18310F3A562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9CC5-2333-4834-9C73-2884B9EEB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7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04E3-4BE8-4131-8305-18310F3A562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9CC5-2333-4834-9C73-2884B9EEBAB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904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04E3-4BE8-4131-8305-18310F3A562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9CC5-2333-4834-9C73-2884B9EEB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0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04E3-4BE8-4131-8305-18310F3A562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9CC5-2333-4834-9C73-2884B9EEBAB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020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04E3-4BE8-4131-8305-18310F3A562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9CC5-2333-4834-9C73-2884B9EEBAB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56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04E3-4BE8-4131-8305-18310F3A562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9CC5-2333-4834-9C73-2884B9EEB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6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04E3-4BE8-4131-8305-18310F3A562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9CC5-2333-4834-9C73-2884B9EEBAB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875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04E3-4BE8-4131-8305-18310F3A562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9CC5-2333-4834-9C73-2884B9EEB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9CA04E3-4BE8-4131-8305-18310F3A562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9E19CC5-2333-4834-9C73-2884B9EEB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2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599"/>
            <a:ext cx="10515600" cy="4505325"/>
          </a:xfrm>
        </p:spPr>
        <p:txBody>
          <a:bodyPr/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</a:rPr>
              <a:t>Verben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mit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Dativ</a:t>
            </a:r>
            <a:r>
              <a:rPr lang="en-US" sz="7200" dirty="0" smtClean="0">
                <a:solidFill>
                  <a:srgbClr val="FF0000"/>
                </a:solidFill>
              </a:rPr>
              <a:t> und </a:t>
            </a:r>
            <a:r>
              <a:rPr lang="en-US" sz="7200" dirty="0" err="1" smtClean="0">
                <a:solidFill>
                  <a:srgbClr val="FF0000"/>
                </a:solidFill>
              </a:rPr>
              <a:t>Akkusativ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1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0846" y="-2620848"/>
            <a:ext cx="6950307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Verben mit Dativ und Akkusativ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7" y="1892300"/>
            <a:ext cx="3740143" cy="4351338"/>
          </a:xfrm>
        </p:spPr>
      </p:pic>
      <p:sp>
        <p:nvSpPr>
          <p:cNvPr id="11" name="Oval Callout 10"/>
          <p:cNvSpPr/>
          <p:nvPr/>
        </p:nvSpPr>
        <p:spPr>
          <a:xfrm>
            <a:off x="4721216" y="2009774"/>
            <a:ext cx="6061082" cy="4162425"/>
          </a:xfrm>
          <a:prstGeom prst="wedgeEllipseCallout">
            <a:avLst>
              <a:gd name="adj1" fmla="val -63385"/>
              <a:gd name="adj2" fmla="val -11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72098" y="2777331"/>
            <a:ext cx="4676777" cy="258524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err="1" smtClean="0"/>
              <a:t>Viele</a:t>
            </a:r>
            <a:r>
              <a:rPr lang="en-US" dirty="0" smtClean="0"/>
              <a:t> </a:t>
            </a:r>
            <a:r>
              <a:rPr lang="en-US" dirty="0" err="1" smtClean="0"/>
              <a:t>Verben</a:t>
            </a:r>
            <a:r>
              <a:rPr lang="en-US" dirty="0" smtClean="0"/>
              <a:t> </a:t>
            </a:r>
            <a:r>
              <a:rPr lang="en-US" dirty="0" err="1" smtClean="0"/>
              <a:t>haben</a:t>
            </a:r>
            <a:r>
              <a:rPr lang="en-US" dirty="0" smtClean="0"/>
              <a:t> 2 </a:t>
            </a:r>
            <a:r>
              <a:rPr lang="en-US" dirty="0" err="1" smtClean="0"/>
              <a:t>Objekte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sr-Latn-RS" sz="2400" dirty="0" smtClean="0"/>
              <a:t>z.B. </a:t>
            </a:r>
            <a:r>
              <a:rPr lang="de-DE" sz="2400" dirty="0" smtClean="0"/>
              <a:t>erklären,</a:t>
            </a:r>
            <a:r>
              <a:rPr lang="sr-Latn-RS" sz="2400" dirty="0" smtClean="0"/>
              <a:t> erz</a:t>
            </a:r>
            <a:r>
              <a:rPr lang="de-DE" sz="2400" dirty="0" smtClean="0"/>
              <a:t>ählen,</a:t>
            </a:r>
            <a:r>
              <a:rPr lang="sr-Latn-RS" sz="2400" dirty="0" smtClean="0"/>
              <a:t> geben, kaufen</a:t>
            </a:r>
            <a:r>
              <a:rPr lang="de-DE" sz="2400" dirty="0" smtClean="0"/>
              <a:t>, (mit)bringen,</a:t>
            </a:r>
            <a:r>
              <a:rPr lang="sr-Latn-RS" sz="2400" dirty="0" smtClean="0"/>
              <a:t> schenken, </a:t>
            </a:r>
            <a:r>
              <a:rPr lang="sr-Latn-RS" sz="2400" dirty="0" smtClean="0"/>
              <a:t>schicken,</a:t>
            </a:r>
            <a:r>
              <a:rPr lang="sr-Latn-RS" sz="2400" dirty="0" smtClean="0"/>
              <a:t>schreiben</a:t>
            </a:r>
            <a:r>
              <a:rPr lang="de-DE" sz="2400" dirty="0" smtClean="0"/>
              <a:t>,</a:t>
            </a:r>
            <a:r>
              <a:rPr lang="sr-Latn-RS" sz="2400" dirty="0" smtClean="0"/>
              <a:t>zeigen</a:t>
            </a:r>
            <a:r>
              <a:rPr lang="de-DE" sz="2400" dirty="0" smtClean="0"/>
              <a:t>...</a:t>
            </a:r>
          </a:p>
          <a:p>
            <a:r>
              <a:rPr lang="de-DE" sz="2400" dirty="0" smtClean="0">
                <a:solidFill>
                  <a:srgbClr val="FF0000"/>
                </a:solidFill>
              </a:rPr>
              <a:t>Dativ: die Person (Wem?)</a:t>
            </a:r>
          </a:p>
          <a:p>
            <a:r>
              <a:rPr lang="de-DE" sz="2400" dirty="0" smtClean="0">
                <a:solidFill>
                  <a:srgbClr val="0070C0"/>
                </a:solidFill>
              </a:rPr>
              <a:t>Akkusativ: die Sache (Was?)</a:t>
            </a:r>
          </a:p>
        </p:txBody>
      </p:sp>
    </p:spTree>
    <p:extLst>
      <p:ext uri="{BB962C8B-B14F-4D97-AF65-F5344CB8AC3E}">
        <p14:creationId xmlns:p14="http://schemas.microsoft.com/office/powerpoint/2010/main" val="259770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sehen Sofie und Luisa am See?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5085716"/>
              </p:ext>
            </p:extLst>
          </p:nvPr>
        </p:nvGraphicFramePr>
        <p:xfrm>
          <a:off x="1295403" y="2286000"/>
          <a:ext cx="9601196" cy="2873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150">
                  <a:extLst>
                    <a:ext uri="{9D8B030D-6E8A-4147-A177-3AD203B41FA5}">
                      <a16:colId xmlns:a16="http://schemas.microsoft.com/office/drawing/2014/main" val="1880393335"/>
                    </a:ext>
                  </a:extLst>
                </a:gridCol>
                <a:gridCol w="2378872">
                  <a:extLst>
                    <a:ext uri="{9D8B030D-6E8A-4147-A177-3AD203B41FA5}">
                      <a16:colId xmlns:a16="http://schemas.microsoft.com/office/drawing/2014/main" val="2298173530"/>
                    </a:ext>
                  </a:extLst>
                </a:gridCol>
                <a:gridCol w="2426492">
                  <a:extLst>
                    <a:ext uri="{9D8B030D-6E8A-4147-A177-3AD203B41FA5}">
                      <a16:colId xmlns:a16="http://schemas.microsoft.com/office/drawing/2014/main" val="2797885985"/>
                    </a:ext>
                  </a:extLst>
                </a:gridCol>
                <a:gridCol w="2402682">
                  <a:extLst>
                    <a:ext uri="{9D8B030D-6E8A-4147-A177-3AD203B41FA5}">
                      <a16:colId xmlns:a16="http://schemas.microsoft.com/office/drawing/2014/main" val="2878840990"/>
                    </a:ext>
                  </a:extLst>
                </a:gridCol>
              </a:tblGrid>
              <a:tr h="1010841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Nominativ (Wer?)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Verb</a:t>
                      </a:r>
                    </a:p>
                    <a:p>
                      <a:pPr algn="ctr"/>
                      <a:r>
                        <a:rPr lang="de-DE" sz="2400" smtClean="0"/>
                        <a:t>(Was macht?)</a:t>
                      </a:r>
                      <a:endParaRPr lang="de-DE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solidFill>
                            <a:srgbClr val="FF0000"/>
                          </a:solidFill>
                        </a:rPr>
                        <a:t>Dativ (Wem?)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solidFill>
                            <a:srgbClr val="0070C0"/>
                          </a:solidFill>
                        </a:rPr>
                        <a:t>Akkusativ (Was?)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732827"/>
                  </a:ext>
                </a:extLst>
              </a:tr>
              <a:tr h="561578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Eine Frau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zeigt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solidFill>
                            <a:srgbClr val="FF0000"/>
                          </a:solidFill>
                        </a:rPr>
                        <a:t>den Touristen</a:t>
                      </a:r>
                      <a:r>
                        <a:rPr lang="de-DE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solidFill>
                            <a:srgbClr val="0070C0"/>
                          </a:solidFill>
                        </a:rPr>
                        <a:t>den Weg.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336706"/>
                  </a:ext>
                </a:extLst>
              </a:tr>
              <a:tr h="561578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Ein Mann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schenkt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solidFill>
                            <a:srgbClr val="FF0000"/>
                          </a:solidFill>
                        </a:rPr>
                        <a:t>einer Frau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solidFill>
                            <a:srgbClr val="0070C0"/>
                          </a:solidFill>
                        </a:rPr>
                        <a:t>eine Blume.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772139"/>
                  </a:ext>
                </a:extLst>
              </a:tr>
              <a:tr h="561578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Eine Mutter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gibt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solidFill>
                            <a:srgbClr val="FF0000"/>
                          </a:solidFill>
                        </a:rPr>
                        <a:t>ihrem Kind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solidFill>
                            <a:srgbClr val="0070C0"/>
                          </a:solidFill>
                        </a:rPr>
                        <a:t>den</a:t>
                      </a:r>
                      <a:r>
                        <a:rPr lang="de-DE" sz="2400" baseline="0" dirty="0" smtClean="0">
                          <a:solidFill>
                            <a:srgbClr val="0070C0"/>
                          </a:solidFill>
                        </a:rPr>
                        <a:t> Ball.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686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81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2408768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sz="6700" dirty="0" smtClean="0"/>
              <a:t>Die Hausaufgabe:</a:t>
            </a:r>
            <a:br>
              <a:rPr lang="de-DE" sz="6700" dirty="0" smtClean="0"/>
            </a:br>
            <a:endParaRPr lang="en-US" sz="6700" dirty="0"/>
          </a:p>
        </p:txBody>
      </p:sp>
    </p:spTree>
    <p:extLst>
      <p:ext uri="{BB962C8B-B14F-4D97-AF65-F5344CB8AC3E}">
        <p14:creationId xmlns:p14="http://schemas.microsoft.com/office/powerpoint/2010/main" val="163667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00439" y="-1824034"/>
            <a:ext cx="5600700" cy="1052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19124"/>
            <a:ext cx="10972800" cy="561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3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VIELEN DANK FÜR EURE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5400" dirty="0" smtClean="0"/>
              <a:t>AUFMERKSAMKEIT!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1271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185</TotalTime>
  <Words>105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Verben mit Dativ und Akkusativ </vt:lpstr>
      <vt:lpstr>PowerPoint Presentation</vt:lpstr>
      <vt:lpstr>Verben mit Dativ und Akkusativ</vt:lpstr>
      <vt:lpstr>Was sehen Sofie und Luisa am See?</vt:lpstr>
      <vt:lpstr> Die Hausaufgabe: </vt:lpstr>
      <vt:lpstr>PowerPoint Presentation</vt:lpstr>
      <vt:lpstr>PowerPoint Presentation</vt:lpstr>
      <vt:lpstr>VIELEN DANK FÜR EURE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Verben mit Dativ und Akkusativ</dc:title>
  <dc:creator>W10</dc:creator>
  <cp:lastModifiedBy>W10</cp:lastModifiedBy>
  <cp:revision>21</cp:revision>
  <dcterms:created xsi:type="dcterms:W3CDTF">2020-03-19T08:20:56Z</dcterms:created>
  <dcterms:modified xsi:type="dcterms:W3CDTF">2020-03-19T11:26:00Z</dcterms:modified>
</cp:coreProperties>
</file>