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83DCC10-9805-4871-BDC0-2519AA0D6B22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8F77494-288E-4273-9377-6CE4F6905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82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F77494-288E-4273-9377-6CE4F6905B5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97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D33B6CBF-A9D8-4C57-9A1E-8F92E6797CF8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D1E4A-2554-481E-B202-60EA7F2007A8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C764F-2455-4E9F-AF74-AEEBF1555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1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01D8-D9ED-4E99-8CEB-7D9A91EE3F1E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6DA7-9057-452E-A74B-339298D0A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1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9B10-770C-40D4-B30F-CC33D2745CDB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389A5-D82A-4AE9-BADF-DDA8BD9E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3152-28DA-4C08-83BB-167995283B9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69B24-C8C1-4D58-AF2E-A20C70578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0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69A5-8FA1-434D-91F7-492A804F1A06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7886-F006-4AA0-A920-E3A8F53CF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7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CAB2-018D-4012-90B9-D4EC6A43C27B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9A9E-8FBA-45D9-A583-AC7E76B79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1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B865-1322-4BB3-838D-1E6A4F5D745B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4449-BEA4-4F34-99AF-1DCA7DAF3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C4092-1CF8-4498-ABEF-90041BD8245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136AC-B11D-4D0B-9986-105C2FA4D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2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B733-2C40-442B-BD3C-39FF16D1C061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75ECE-AE02-4407-A926-CFD113B94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1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730C-C05E-4EA6-B588-2B4E9AB8ACDF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52AD2-6142-4857-8BE9-BCC37669B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5FA6-41E7-4417-9652-5ADD2CB09A0B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0F98-5B7B-4B3F-9DDA-DB26B4CB7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0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B61308-62AA-4EA9-9AC1-3235B594E13A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7C0B80-D577-47FA-BA52-8AC5C33F6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bs-Cyrl-BA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Множење и дијељење</a:t>
            </a:r>
            <a:br>
              <a:rPr lang="bs-Cyrl-BA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s-Cyrl-BA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децималних бројева</a:t>
            </a:r>
            <a:endParaRPr lang="en-US" alt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bs-Cyrl-BA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-вјежбање-</a:t>
            </a:r>
            <a:endParaRPr lang="en-US" alt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pPr algn="l" eaLnBrk="1" hangingPunct="1"/>
            <a:r>
              <a:rPr lang="bs-Cyrl-BA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множењу децималног броја декадном јединицом (10, 100, 1000...) децимална запета се помјера </a:t>
            </a:r>
            <a:r>
              <a:rPr lang="bs-Cyrl-BA" altLang="en-US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удесно</a:t>
            </a:r>
            <a:r>
              <a:rPr lang="bs-Cyrl-BA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онолико мјеста колико декадна јединица има нула.</a:t>
            </a:r>
            <a:endParaRPr lang="en-US" alt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bs-Cyrl-BA" altLang="en-US" b="1" dirty="0" smtClean="0">
                <a:solidFill>
                  <a:schemeClr val="bg1"/>
                </a:solidFill>
              </a:rPr>
              <a:t>2,54 · 10 = 25,4</a:t>
            </a:r>
            <a:endParaRPr lang="en-US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Arc 3"/>
          <p:cNvSpPr/>
          <p:nvPr/>
        </p:nvSpPr>
        <p:spPr>
          <a:xfrm rot="9127865">
            <a:off x="3575050" y="4114800"/>
            <a:ext cx="381000" cy="2286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524000"/>
          </a:xfrm>
        </p:spPr>
        <p:txBody>
          <a:bodyPr/>
          <a:lstStyle/>
          <a:p>
            <a:pPr algn="just" eaLnBrk="1" hangingPunct="1"/>
            <a:r>
              <a:rPr lang="bs-Cyrl-BA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дијељењу децималног броја декадном јединицом (10, 100, 1000...) децимална запета се помјера </a:t>
            </a:r>
            <a:r>
              <a:rPr lang="bs-Cyrl-BA" altLang="en-US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улијево</a:t>
            </a:r>
            <a:r>
              <a:rPr lang="bs-Cyrl-BA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онолико мјеста колико декадна јединица има нула.</a:t>
            </a:r>
            <a:endParaRPr lang="en-U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66800" y="3408363"/>
            <a:ext cx="6775450" cy="23066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bs-Cyrl-BA" altLang="en-US" dirty="0" smtClean="0"/>
              <a:t>   </a:t>
            </a:r>
            <a:r>
              <a:rPr lang="bs-Cyrl-BA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382,75 : 100 = 3,8275</a:t>
            </a:r>
            <a:endParaRPr lang="en-US" alt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rc 4"/>
          <p:cNvSpPr/>
          <p:nvPr/>
        </p:nvSpPr>
        <p:spPr>
          <a:xfrm rot="8280760">
            <a:off x="2944813" y="3402013"/>
            <a:ext cx="609600" cy="6096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00200"/>
          </a:xfrm>
        </p:spPr>
        <p:txBody>
          <a:bodyPr/>
          <a:lstStyle/>
          <a:p>
            <a:pPr algn="just" eaLnBrk="1" hangingPunct="1"/>
            <a:r>
              <a:rPr lang="bs-Cyrl-BA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Децималне бројеве множимо тако што их прво помножимо као да су природни, тј. без децималне запете, а затим производу одвојимо здесна улијево онолико децималних мјеста колико оба чиниоца заједно имају</a:t>
            </a:r>
            <a:r>
              <a:rPr lang="bs-Cyrl-BA" alt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153400" cy="34591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bs-Cyrl-BA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4,25 · 3,7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bs-Cyrl-BA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1275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bs-Cyrl-BA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+  2975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bs-Cyrl-BA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15,725  </a:t>
            </a:r>
            <a:r>
              <a:rPr lang="bs-Cyrl-BA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s-Cyrl-BA" alt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(три децимална мјеста)</a:t>
            </a:r>
            <a:endParaRPr lang="en-US" alt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3124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962400" y="47244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24200" y="41148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99450" cy="1322388"/>
          </a:xfrm>
        </p:spPr>
        <p:txBody>
          <a:bodyPr/>
          <a:lstStyle/>
          <a:p>
            <a:pPr algn="l" eaLnBrk="1" hangingPunct="1"/>
            <a:r>
              <a:rPr lang="bs-Cyrl-BA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Дијељење децималног броја природним вршимо тако да када подијелимо цијели дио броја, препишемо децималну запету у резултату и настављамо  дијелити даље </a:t>
            </a:r>
            <a:r>
              <a:rPr lang="en-US" alt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077200" cy="38401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25,8 :  6  = 4,3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alt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alt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0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just" eaLnBrk="1" hangingPunct="1"/>
            <a:r>
              <a:rPr lang="bs-Cyrl-BA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Ако је дјелилац децималан број, онда се и дјељеник и дјелилац помноже одговарајућом декадном јединицом да дјелилац постане цијели број, па се онда дијели као у претходном случају</a:t>
            </a:r>
            <a:r>
              <a:rPr lang="en-US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bs-Cyrl-BA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18,06 </a:t>
            </a: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0,7 = 180,6 : 7 = 25,8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40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alt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endParaRPr lang="en-US" alt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0 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124200" y="2678113"/>
            <a:ext cx="1011238" cy="47783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·</a:t>
            </a:r>
            <a:r>
              <a:rPr lang="en-US" dirty="0"/>
              <a:t> 10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1905000" y="2678113"/>
            <a:ext cx="1011238" cy="47783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·</a:t>
            </a:r>
            <a:r>
              <a:rPr lang="en-US" dirty="0"/>
              <a:t> 10</a:t>
            </a:r>
          </a:p>
        </p:txBody>
      </p:sp>
      <p:sp>
        <p:nvSpPr>
          <p:cNvPr id="9" name="Arc 8"/>
          <p:cNvSpPr/>
          <p:nvPr/>
        </p:nvSpPr>
        <p:spPr>
          <a:xfrm rot="9322310">
            <a:off x="2144713" y="3484563"/>
            <a:ext cx="533400" cy="3048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rc 9"/>
          <p:cNvSpPr/>
          <p:nvPr/>
        </p:nvSpPr>
        <p:spPr>
          <a:xfrm rot="9322310">
            <a:off x="3254375" y="3484563"/>
            <a:ext cx="533400" cy="3048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pPr eaLnBrk="1" hangingPunct="1"/>
            <a:r>
              <a:rPr lang="bs-Cyrl-BA" alt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Задаци за вјежбање</a:t>
            </a:r>
            <a:r>
              <a:rPr lang="bs-Cyrl-BA" alt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а) 4,9 · 100 =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Cyrl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б) 2,53 · 100 =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Cyrl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в) 0,17 · 10 =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 startAt="2"/>
              <a:defRPr/>
            </a:pP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Израчунај: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а) 43,8 : 100 =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Cyrl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б) 5,26 : 1000 =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Cyrl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в) 2360 : 100 =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 startAt="3"/>
              <a:defRPr/>
            </a:pP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Помножи: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а) 0,5 · 0,3 =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Cyrl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б) 0,42 · 0,18 =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s-Cyrl-B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в) 1,3 · 0,003 =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  <a:blipFill rotWithShape="1">
            <a:blip r:embed="rId3"/>
            <a:stretch>
              <a:fillRect l="-1360" t="-616"/>
            </a:stretch>
          </a:blipFill>
          <a:extLst/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табли ћемо урадити по један примјер из сваког задатка, а остале ћете урадити за задаћу!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а) 4,9·100=490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276601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а) 43,8:100=0,438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41736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solidFill>
                  <a:schemeClr val="bg1"/>
                </a:solidFill>
              </a:rPr>
              <a:t>3.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а) 0,5·0,3=0,15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105400" y="1981200"/>
            <a:ext cx="237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s-Cyrl-BA" dirty="0" smtClean="0">
                <a:solidFill>
                  <a:schemeClr val="bg1"/>
                </a:solidFill>
              </a:rPr>
              <a:t>.</a:t>
            </a: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3,69:3= 1,23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326497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а) 54,3:0,3=543:3=181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257800" y="4419600"/>
                <a:ext cx="3276600" cy="1700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а) 3,5:2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</a:p>
              <a:p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35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</a:p>
              <a:p>
                <a:r>
                  <a:rPr lang="bs-Cyrl-BA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bs-Cyrl-BA" sz="24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bs-Cyrl-BA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24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bs-Cyrl-BA" sz="24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19600"/>
                <a:ext cx="3276600" cy="1700337"/>
              </a:xfrm>
              <a:prstGeom prst="rect">
                <a:avLst/>
              </a:prstGeom>
              <a:blipFill rotWithShape="1">
                <a:blip r:embed="rId2"/>
                <a:stretch>
                  <a:fillRect l="-2980" b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59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430</TotalTime>
  <Words>369</Words>
  <Application>Microsoft Office PowerPoint</Application>
  <PresentationFormat>On-screen Show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Множење и дијељење  децималних бројева</vt:lpstr>
      <vt:lpstr>При множењу децималног броја декадном јединицом (10, 100, 1000...) децимална запета се помјера удесно за онолико мјеста колико декадна јединица има нула.</vt:lpstr>
      <vt:lpstr>При дијељењу децималног броја декадном јединицом (10, 100, 1000...) децимална запета се помјера улијево за онолико мјеста колико декадна јединица има нула.</vt:lpstr>
      <vt:lpstr>Децималне бројеве множимо тако што их прво помножимо као да су природни, тј. без децималне запете, а затим производу одвојимо здесна улијево онолико децималних мјеста колико оба чиниоца заједно имају.</vt:lpstr>
      <vt:lpstr>Дијељење децималног броја природним вршимо тако да када подијелимо цијели дио броја, препишемо децималну запету у резултату и настављамо  дијелити даље .</vt:lpstr>
      <vt:lpstr>Ако је дјелилац децималан број, онда се и дјељеник и дјелилац помноже одговарајућом декадном јединицом да дјелилац постане цијели број, па се онда дијели као у претходном случају.</vt:lpstr>
      <vt:lpstr>Задаци за вјежбање: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 децималних бројева</dc:title>
  <dc:creator>Vidovic</dc:creator>
  <cp:lastModifiedBy>Vidovic</cp:lastModifiedBy>
  <cp:revision>37</cp:revision>
  <dcterms:created xsi:type="dcterms:W3CDTF">2020-03-25T07:46:46Z</dcterms:created>
  <dcterms:modified xsi:type="dcterms:W3CDTF">2020-03-30T10:10:56Z</dcterms:modified>
</cp:coreProperties>
</file>