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98" r:id="rId4"/>
    <p:sldId id="261" r:id="rId5"/>
    <p:sldId id="294" r:id="rId6"/>
    <p:sldId id="295" r:id="rId7"/>
    <p:sldId id="297" r:id="rId8"/>
    <p:sldId id="274" r:id="rId9"/>
    <p:sldId id="275" r:id="rId10"/>
    <p:sldId id="289" r:id="rId11"/>
    <p:sldId id="279" r:id="rId12"/>
    <p:sldId id="280" r:id="rId13"/>
    <p:sldId id="281" r:id="rId14"/>
    <p:sldId id="282" r:id="rId15"/>
    <p:sldId id="283" r:id="rId16"/>
    <p:sldId id="288" r:id="rId17"/>
    <p:sldId id="264" r:id="rId18"/>
    <p:sldId id="265" r:id="rId19"/>
    <p:sldId id="292" r:id="rId20"/>
    <p:sldId id="293" r:id="rId21"/>
    <p:sldId id="291" r:id="rId22"/>
    <p:sldId id="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37987B2-8C4C-4000-AF25-3194DB925974}">
          <p14:sldIdLst>
            <p14:sldId id="256"/>
            <p14:sldId id="258"/>
            <p14:sldId id="298"/>
            <p14:sldId id="261"/>
            <p14:sldId id="294"/>
            <p14:sldId id="295"/>
            <p14:sldId id="297"/>
            <p14:sldId id="274"/>
          </p14:sldIdLst>
        </p14:section>
        <p14:section name="Untitled Section" id="{2F289990-D9F9-4013-A11F-B20F98BCAA14}">
          <p14:sldIdLst>
            <p14:sldId id="275"/>
            <p14:sldId id="289"/>
            <p14:sldId id="279"/>
            <p14:sldId id="280"/>
            <p14:sldId id="281"/>
            <p14:sldId id="282"/>
            <p14:sldId id="283"/>
            <p14:sldId id="288"/>
            <p14:sldId id="264"/>
            <p14:sldId id="265"/>
            <p14:sldId id="292"/>
            <p14:sldId id="293"/>
            <p14:sldId id="291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C" initials="E" lastIdx="0" clrIdx="0">
    <p:extLst>
      <p:ext uri="{19B8F6BF-5375-455C-9EA6-DF929625EA0E}">
        <p15:presenceInfo xmlns:p15="http://schemas.microsoft.com/office/powerpoint/2012/main" xmlns="" userId="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2D468"/>
    <a:srgbClr val="34C911"/>
    <a:srgbClr val="F60110"/>
    <a:srgbClr val="B00082"/>
    <a:srgbClr val="663300"/>
    <a:srgbClr val="30234F"/>
    <a:srgbClr val="83BC52"/>
    <a:srgbClr val="FECD08"/>
    <a:srgbClr val="009FE2"/>
    <a:srgbClr val="884D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30" autoAdjust="0"/>
    <p:restoredTop sz="94660"/>
  </p:normalViewPr>
  <p:slideViewPr>
    <p:cSldViewPr snapToGrid="0">
      <p:cViewPr>
        <p:scale>
          <a:sx n="80" d="100"/>
          <a:sy n="80" d="100"/>
        </p:scale>
        <p:origin x="-9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D0EB2-9A40-45D0-92CA-0051338AEDAD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31FF6-CA11-40C1-9073-78A7CAA8A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373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38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35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80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15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47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89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318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86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618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031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955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AF8B6-9858-48FB-A3B9-ED3201A72E48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DAC4-6136-4E10-8FE5-1441F4248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0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846" y="1172288"/>
            <a:ext cx="7280032" cy="937846"/>
          </a:xfrm>
        </p:spPr>
        <p:txBody>
          <a:bodyPr>
            <a:normAutofit fontScale="90000"/>
          </a:bodyPr>
          <a:lstStyle/>
          <a:p>
            <a:pPr algn="l"/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s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s-Cyrl-B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sr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Данас: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7899" y="2574536"/>
            <a:ext cx="8540764" cy="228484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Радимо</a:t>
            </a:r>
            <a:r>
              <a:rPr lang="en-US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 „Три лептира“</a:t>
            </a:r>
            <a:endParaRPr lang="sr-Cyrl-BA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Упознајемо </a:t>
            </a:r>
            <a:r>
              <a:rPr lang="sr-Cyrl-BA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домаће животиње</a:t>
            </a:r>
            <a:r>
              <a:rPr lang="sr-Cyrl-BA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Рјешавамо занимљиве задатке из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математике.</a:t>
            </a:r>
            <a:endParaRPr lang="sr-Cyrl-BA" sz="4300" b="1" dirty="0" smtClean="0"/>
          </a:p>
          <a:p>
            <a:endParaRPr lang="sr-Cyrl-BA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1738" y="0"/>
            <a:ext cx="939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Latn-B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бро дошли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пријатељи животиња!</a:t>
            </a:r>
            <a:endParaRPr lang="en-US" sz="4000"/>
          </a:p>
        </p:txBody>
      </p:sp>
    </p:spTree>
    <p:extLst>
      <p:ext uri="{BB962C8B-B14F-4D97-AF65-F5344CB8AC3E}">
        <p14:creationId xmlns="" xmlns:p14="http://schemas.microsoft.com/office/powerpoint/2010/main" val="18966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940528"/>
            <a:ext cx="9453153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 су раширили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sr-Cyrl-B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воде до сеоског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 нас чека животиња свака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свиња до гусака.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3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7016" y="700117"/>
            <a:ext cx="706198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Домаће животиње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15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2685" y="-282416"/>
            <a:ext cx="7445829" cy="71404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76291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Домаће животиње су оне које живе уз човјека (сеоско домаћинство, дом)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 се он брине о њима.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Домаћим животињама човјек обезбјеђује:склониште, храну, воду, лијечење код ветеринара.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Разликују се по изгледу и начину исхране.</a:t>
            </a:r>
          </a:p>
        </p:txBody>
      </p:sp>
    </p:spTree>
    <p:extLst>
      <p:ext uri="{BB962C8B-B14F-4D97-AF65-F5344CB8AC3E}">
        <p14:creationId xmlns="" xmlns:p14="http://schemas.microsoft.com/office/powerpoint/2010/main" val="12570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6" y="1111347"/>
            <a:ext cx="8595360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Домаће животиње разврставамо у двије групе: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sr-Cyrl-B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тока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перад ( живина)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9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" y="3514687"/>
            <a:ext cx="2598244" cy="3243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22" y="3511622"/>
            <a:ext cx="2166736" cy="3246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44" y="3685230"/>
            <a:ext cx="2031625" cy="3045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96" y="3511620"/>
            <a:ext cx="2267456" cy="3213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5421" y="14068"/>
            <a:ext cx="11474548" cy="37240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СТОКА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2800" b="0" i="0" u="none" strike="noStrike" kern="1200" cap="none" spc="0" normalizeH="0" baseline="0" noProof="0" dirty="0" smtClean="0">
              <a:ln>
                <a:noFill/>
              </a:ln>
              <a:solidFill>
                <a:srgbClr val="76291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стоку убрајамо сљедеће животиње: коњ, говече, свиња, овца , коза.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Сличне су по томе што им је тијело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sr-Cyrl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брасло длаком, имају 4 ноге и рађају младе.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Крупније животиње из ове групе зовемо крупна стока, а ситније ситна стока (овца, коза).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Стоку људи највише гаје ради исхране.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65" y="3738164"/>
            <a:ext cx="2015913" cy="3019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31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32" y="3671665"/>
            <a:ext cx="3186334" cy="3186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1669"/>
            <a:ext cx="3186331" cy="3186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03" y="3671254"/>
            <a:ext cx="3448297" cy="318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14" y="3671254"/>
            <a:ext cx="3053964" cy="3186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292" y="242047"/>
            <a:ext cx="11390142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ПЕРАД ( живина)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Cyrl-BA" sz="3600" b="1" i="0" u="none" strike="noStrike" kern="1200" cap="none" spc="0" normalizeH="0" baseline="0" noProof="0" dirty="0" smtClean="0">
              <a:ln>
                <a:noFill/>
              </a:ln>
              <a:solidFill>
                <a:srgbClr val="76291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Кокошка, ћурка, гуска, патка и неке друге домаће животиње чије је тијело обрасло перјем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sr-Cyrl-B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зовемо живина.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Ове животиње узимају храну кљуном и крећу се на двије ноге. Млади се легу из јаја.</a:t>
            </a:r>
          </a:p>
        </p:txBody>
      </p:sp>
    </p:spTree>
    <p:extLst>
      <p:ext uri="{BB962C8B-B14F-4D97-AF65-F5344CB8AC3E}">
        <p14:creationId xmlns="" xmlns:p14="http://schemas.microsoft.com/office/powerpoint/2010/main" val="39961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A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062" y="542814"/>
            <a:ext cx="9214338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ЗАДАЦИ ЗА САМОСТАЛАН РАД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7541" y="1600200"/>
            <a:ext cx="10919011" cy="3477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Пронаћи још неке </a:t>
            </a:r>
            <a:r>
              <a:rPr kumimoji="0" lang="sr-Cyrl-B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занимљивости</a:t>
            </a: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једној домаћој животињи.</a:t>
            </a:r>
            <a:endParaRPr lang="bs-Cyrl-BA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Cyrl-BA" sz="4400" b="0" i="0" u="none" strike="noStrike" kern="1200" cap="none" spc="0" normalizeH="0" baseline="0" noProof="0" dirty="0" smtClean="0">
              <a:ln>
                <a:noFill/>
              </a:ln>
              <a:solidFill>
                <a:srgbClr val="76291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Запиши </a:t>
            </a:r>
            <a:r>
              <a:rPr kumimoji="0" lang="sr-Cyrl-B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сличности</a:t>
            </a: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sr-Cyrl-B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разлике</a:t>
            </a: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између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BA" sz="440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стоке и живине</a:t>
            </a:r>
            <a:r>
              <a:rPr kumimoji="0" lang="sr-Cyrl-B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291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76291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1" y="5427575"/>
            <a:ext cx="19431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1" y="5225875"/>
            <a:ext cx="14001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33" y="5335774"/>
            <a:ext cx="1503407" cy="1358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04" y="5145966"/>
            <a:ext cx="1613513" cy="1569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50" y="5083462"/>
            <a:ext cx="1576587" cy="1561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471" y="5145966"/>
            <a:ext cx="1044391" cy="1535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06" y="5241975"/>
            <a:ext cx="1685925" cy="1343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04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6" y="104366"/>
            <a:ext cx="4614203" cy="635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432200">
            <a:off x="5277124" y="2079663"/>
            <a:ext cx="7202441" cy="328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Јесте ли спремили креду?</a:t>
            </a: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 ко сад то забушава и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601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 не зна да је сад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4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69588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r-Cyrl-RS" sz="2400" b="1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r-Cyrl-RS" sz="2400" b="1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РЈЕШАВАМО ЗАНИМЉИВЕ ЗАДАТКЕ</a:t>
            </a:r>
            <a:endParaRPr lang="en-US" sz="4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сеоском домаћинству се организовао  маратон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животиња.</a:t>
            </a:r>
            <a:endParaRPr lang="sr-Cyrl-BA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Свиња је било 6. Коња 8 пута више него свиња. Крава 2 пута мање него свиња. Колико је животиња учествовало у маратону?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71" y="5685610"/>
            <a:ext cx="1594450" cy="1172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39" y="5685610"/>
            <a:ext cx="1205261" cy="1172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37" y="4772025"/>
            <a:ext cx="1419225" cy="2085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267" y="0"/>
            <a:ext cx="11928733" cy="625094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sr-Cyrl-RS" sz="3600" b="1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 је одлучила да прошири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фарму.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Купила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 30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кокошки и </a:t>
            </a:r>
            <a:r>
              <a:rPr lang="sr-Cyrl-RS" sz="40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sr-Cyrl-RS" sz="40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ћурки више него кокошки.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 одлучила купити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паткица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више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него кокошки и ћурки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заједно.</a:t>
            </a:r>
            <a:endParaRPr lang="bs-Cyrl-BA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Колико је ћурки купила бака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Мара?</a:t>
            </a: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Колико је паткица било на фарми </a:t>
            </a:r>
            <a:endParaRPr lang="sr-Cyrl-RS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код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баке Маре?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87" y="4657725"/>
            <a:ext cx="1269049" cy="1450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82" y="4657725"/>
            <a:ext cx="1820642" cy="1450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4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95" y="2491788"/>
            <a:ext cx="9144000" cy="1904366"/>
          </a:xfrm>
        </p:spPr>
        <p:txBody>
          <a:bodyPr>
            <a:normAutofit/>
          </a:bodyPr>
          <a:lstStyle/>
          <a:p>
            <a:r>
              <a:rPr lang="sr-Latn-BA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лептира“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10262"/>
            <a:ext cx="6928337" cy="1655762"/>
          </a:xfrm>
        </p:spPr>
        <p:txBody>
          <a:bodyPr>
            <a:normAutofit/>
          </a:bodyPr>
          <a:lstStyle/>
          <a:p>
            <a:r>
              <a:rPr lang="sr-Cyrl-B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Њемачка народна бајка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0042" cy="31511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66" y="69079"/>
            <a:ext cx="2784232" cy="296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931624" y="115436"/>
            <a:ext cx="3115236" cy="2920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8208" y="3151163"/>
            <a:ext cx="3048652" cy="3249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72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39969"/>
            <a:ext cx="12039599" cy="6760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2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Одреди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број који је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5950" marR="0" indent="-742950"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5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пута већи од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  <a:p>
            <a:pPr marL="1885950" marR="0" indent="-74295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>
              <a:spcBef>
                <a:spcPts val="0"/>
              </a:spcBef>
              <a:spcAft>
                <a:spcPts val="0"/>
              </a:spcAft>
            </a:pPr>
            <a:r>
              <a:rPr lang="sr-Cyrl-BA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пута мањи од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</a:p>
          <a:p>
            <a:pPr marL="114300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за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већи од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  <a:p>
            <a:pPr marL="1143000" marR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>
              <a:spcBef>
                <a:spcPts val="0"/>
              </a:spcBef>
              <a:spcAft>
                <a:spcPts val="100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5 мањи од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</a:p>
          <a:p>
            <a:pPr marL="1143000" marR="0">
              <a:spcBef>
                <a:spcPts val="0"/>
              </a:spcBef>
              <a:spcAft>
                <a:spcPts val="100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769" y="509580"/>
            <a:ext cx="11660108" cy="61493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ЗАДАЦИ ЗА САМОСТАЛАН </a:t>
            </a:r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</a:t>
            </a:r>
            <a:r>
              <a:rPr lang="sr-Cyrl-RS" sz="4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једном тору су 42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овце. У другом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пута мање.  Колико оваца има у другом тору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Разлику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бројева 100 и 64 умањи 6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пута.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Маја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 ухватила 8 лептира,  Мира 6 пута више од Маје, а Сања за 6 мање од Мире.  Колико лептира је ухватила Мира, а колико Сања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6" y="1845957"/>
            <a:ext cx="1290638" cy="127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565" y="4957763"/>
            <a:ext cx="1230923" cy="1230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17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769" y="509580"/>
            <a:ext cx="7751299" cy="49907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Марко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 прешао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  <a:r>
              <a:rPr lang="bs-Latn-BA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километра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Перо 9 пута мање. Колико је прешао Перо, а колико Рајко, ако је Рајко прешао 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bs-Latn-BA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километара</a:t>
            </a:r>
            <a:r>
              <a:rPr lang="sr-Cyrl-R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мање од Марка?</a:t>
            </a:r>
            <a:endParaRPr lang="en-US" sz="4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38" y="1235034"/>
            <a:ext cx="3859459" cy="4687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17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04" y="2533358"/>
            <a:ext cx="11099936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Једног сунчаног љетног поподнева летјела су изнад зелене ливаде три лептира: бијели, црвени и  жути. Спуштали су се разиграно час на један, час на други цвјетић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7938" y="294468"/>
            <a:ext cx="3649256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лептира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86" y="457199"/>
            <a:ext cx="1530415" cy="1746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740" y="351693"/>
            <a:ext cx="1241181" cy="1418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31706" y="530709"/>
            <a:ext cx="1340983" cy="1532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286" y="1600200"/>
            <a:ext cx="11033114" cy="28007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Изненада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покрише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тамни облаци. Затим поче падати  киша. Лептири журно полетјеше свом  дому, али нађоше врата затворена. Остадоше на киши. Њихова крилца била су све тежа и тежа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15" y="0"/>
            <a:ext cx="1247679" cy="1424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59412" y="0"/>
            <a:ext cx="1097573" cy="125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689615" y="50062"/>
            <a:ext cx="1248664" cy="1427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406" y="1232095"/>
            <a:ext cx="11353154" cy="42780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врту угледаше велике цвјетове љиљана, полетјеше онамо. Замолише: „Љиљане бијели, отвори нам своје латице да се склонимо од кише!“ Љиљан одговори: „Бијелог лептира могу  примити. Црвеног и жутог не могу.“ Бијели лептир тада рече: „Ако нећеш примити и моја два  пријатеља, хвала ти на гостопримству!“ И сва тројица одлетјеше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06" y="970671"/>
            <a:ext cx="11429354" cy="55707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падала све јаче. Лептирићи примијетише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крупан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црвени тулипан. Похиташе к њему и  љубазно га замолише: „Добри тулипане, допусти нам да се склонимо у твоју кућицу! Киша ће  нас упропастити...“ 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Нека уђу црвени и жути. Бијелог лептира не примам“, рече тулипан. „Твоја нам заштита не треба ако не примиш сву тројицу. Радије ћемо заједно  умријети него да свога пријатеља оставимо“,  рекоше увријеђено црвени и жути и одлетјеше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964" y="0"/>
            <a:ext cx="751930" cy="858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7094" y="0"/>
            <a:ext cx="606445" cy="693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689615" y="50063"/>
            <a:ext cx="690170" cy="788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646" y="1321191"/>
            <a:ext cx="11322674" cy="32932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Тај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чуло је сунце. Одмах  је растјерало облаке. Засјало је топло и осушило крилца  лептирићима. Они су поновно полетјели на ливаду. Играли су се све до вечери. Када се сунце  смркло, вратили су се кући и, уморни, слатко заспали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41" y="164123"/>
            <a:ext cx="751930" cy="858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96725" y="457200"/>
            <a:ext cx="606445" cy="693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490323" y="307971"/>
            <a:ext cx="690170" cy="7887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139" y="328245"/>
            <a:ext cx="9765323" cy="57246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0" indent="-1143000" algn="ctr"/>
            <a:r>
              <a:rPr lang="sr-Cyrl-R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R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Редослијед догађаја</a:t>
            </a:r>
          </a:p>
          <a:p>
            <a:pPr marL="1143000" indent="-1143000">
              <a:buBlip>
                <a:blip r:embed="rId2"/>
              </a:buBlip>
            </a:pPr>
            <a:r>
              <a:rPr lang="sr-Cyrl-R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Безбрижна игра</a:t>
            </a:r>
            <a:r>
              <a:rPr lang="sr-Latn-B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лептира</a:t>
            </a:r>
            <a:endParaRPr lang="sr-Latn-BA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Blip>
                <a:blip r:embed="rId2"/>
              </a:buBlip>
            </a:pPr>
            <a:r>
              <a:rPr lang="sr-Cyrl-B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Киша омета игру пријатеља</a:t>
            </a:r>
            <a:endParaRPr lang="sr-Latn-BA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Blip>
                <a:blip r:embed="rId2"/>
              </a:buBlip>
            </a:pPr>
            <a:r>
              <a:rPr lang="sr-Cyrl-B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Лептири траже склониште код бијелог љиљана</a:t>
            </a:r>
          </a:p>
          <a:p>
            <a:pPr marL="1143000" indent="-1143000">
              <a:buBlip>
                <a:blip r:embed="rId2"/>
              </a:buBlip>
            </a:pPr>
            <a:r>
              <a:rPr lang="sr-Cyrl-B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Црвени тулипан одбија лептире</a:t>
            </a:r>
            <a:endParaRPr lang="sr-Latn-BA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Blip>
                <a:blip r:embed="rId2"/>
              </a:buBlip>
            </a:pPr>
            <a:r>
              <a:rPr lang="sr-Cyrl-BA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Сунце помаже лептирима</a:t>
            </a:r>
            <a:endParaRPr lang="sr-Latn-BA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Blip>
                <a:blip r:embed="rId3"/>
              </a:buBlip>
            </a:pPr>
            <a:endParaRPr lang="bs-Cyrl-BA" dirty="0" smtClean="0"/>
          </a:p>
          <a:p>
            <a:pPr marL="285750" indent="-285750">
              <a:buBlip>
                <a:blip r:embed="rId3"/>
              </a:buBlip>
            </a:pPr>
            <a:endParaRPr lang="bs-Cyrl-BA" dirty="0" smtClean="0"/>
          </a:p>
          <a:p>
            <a:pPr marL="285750" indent="-285750">
              <a:buBlip>
                <a:blip r:embed="rId3"/>
              </a:buBlip>
            </a:pPr>
            <a:endParaRPr lang="sr-Latn-BA" dirty="0" smtClean="0"/>
          </a:p>
        </p:txBody>
      </p:sp>
    </p:spTree>
    <p:extLst>
      <p:ext uri="{BB962C8B-B14F-4D97-AF65-F5344CB8AC3E}">
        <p14:creationId xmlns="" xmlns:p14="http://schemas.microsoft.com/office/powerpoint/2010/main" val="3471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85" y="1461706"/>
            <a:ext cx="7402283" cy="37856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Усмено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препричати 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бајку члану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породице</a:t>
            </a:r>
            <a:r>
              <a:rPr lang="sr-Latn-BA" sz="4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причу о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свом пријатељству</a:t>
            </a:r>
            <a:r>
              <a:rPr lang="sr-Latn-B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55" y="3190325"/>
            <a:ext cx="3081969" cy="2868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68" y="1055077"/>
            <a:ext cx="3101941" cy="2065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8249" y="348014"/>
            <a:ext cx="8796093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</a:p>
        </p:txBody>
      </p:sp>
    </p:spTree>
    <p:extLst>
      <p:ext uri="{BB962C8B-B14F-4D97-AF65-F5344CB8AC3E}">
        <p14:creationId xmlns="" xmlns:p14="http://schemas.microsoft.com/office/powerpoint/2010/main" val="23831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664</Words>
  <Application>Microsoft Office PowerPoint</Application>
  <PresentationFormat>Custom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                                                     Данас:</vt:lpstr>
      <vt:lpstr>„Три лептира“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Данас учимо:</dc:title>
  <dc:creator>EC</dc:creator>
  <cp:lastModifiedBy>HP</cp:lastModifiedBy>
  <cp:revision>75</cp:revision>
  <dcterms:created xsi:type="dcterms:W3CDTF">2020-03-24T20:24:52Z</dcterms:created>
  <dcterms:modified xsi:type="dcterms:W3CDTF">2020-04-08T20:37:22Z</dcterms:modified>
</cp:coreProperties>
</file>