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313" r:id="rId4"/>
    <p:sldId id="315" r:id="rId5"/>
    <p:sldId id="304" r:id="rId6"/>
    <p:sldId id="316" r:id="rId7"/>
    <p:sldId id="296" r:id="rId8"/>
    <p:sldId id="317" r:id="rId9"/>
    <p:sldId id="306" r:id="rId10"/>
    <p:sldId id="312" r:id="rId11"/>
    <p:sldId id="310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bs-Latn-BA" sz="4400" b="1" dirty="0">
                <a:solidFill>
                  <a:schemeClr val="tx1"/>
                </a:solidFill>
              </a:rPr>
              <a:t>9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5250"/>
            <a:ext cx="8153400" cy="45709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Помоћу карте наведи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војне савезе: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Црвена боја - то је</a:t>
            </a: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Плава боја – то је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 да на карти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препознаш државе: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савеза под бр. 1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савеза под бр. 2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(уколико не успијеш-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користи атлас)</a:t>
            </a:r>
          </a:p>
        </p:txBody>
      </p:sp>
      <p:pic>
        <p:nvPicPr>
          <p:cNvPr id="10242" name="Picture 2" descr="D:\A CORONA 2020\A Pripreme TV corona 2020\Gvozdena zavesa, 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55250"/>
            <a:ext cx="4114800" cy="4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Препознај имена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  са слике.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1._____________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2._____________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3.______________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Како се назива покрет чији су они оснивачи?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</a:t>
            </a:r>
          </a:p>
        </p:txBody>
      </p:sp>
      <p:pic>
        <p:nvPicPr>
          <p:cNvPr id="2050" name="Picture 2" descr="D:\A CORONA 2020\A Pripreme TV corona 2020\Fotografije\Naser, Tito, Nehru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54" y="1600200"/>
            <a:ext cx="4080322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4242572" y="2743200"/>
            <a:ext cx="3606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       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548904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7139704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5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159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Поређај хронолошки  догађаје и наведи подручје на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којем се догађај десио. (континент, регија)</a:t>
            </a: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Кубанска ракетна криза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Арапско-јеврејски сукоб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Вијетанмски рат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Берлинска криза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Корејски рат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Рат у Авганистану</a:t>
            </a: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zaobljenih uglova 5"/>
          <p:cNvSpPr/>
          <p:nvPr/>
        </p:nvSpPr>
        <p:spPr>
          <a:xfrm>
            <a:off x="6168025" y="2703532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32437" y="2703532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46007" y="3208749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prstClr val="black"/>
                </a:solidFill>
              </a:rPr>
              <a:t>1</a:t>
            </a:r>
            <a:endParaRPr lang="bs-Latn-BA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46007" y="3754665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32437" y="4297471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32437" y="4823042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32437" y="5375753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5" name="Pravougaonik zaobljenih uglova 14"/>
          <p:cNvSpPr/>
          <p:nvPr/>
        </p:nvSpPr>
        <p:spPr>
          <a:xfrm>
            <a:off x="6162805" y="3208749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6" name="Pravougaonik zaobljenih uglova 15"/>
          <p:cNvSpPr/>
          <p:nvPr/>
        </p:nvSpPr>
        <p:spPr>
          <a:xfrm>
            <a:off x="6168025" y="3754665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7" name="Pravougaonik zaobljenih uglova 16"/>
          <p:cNvSpPr/>
          <p:nvPr/>
        </p:nvSpPr>
        <p:spPr>
          <a:xfrm>
            <a:off x="6172200" y="4297471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8" name="Pravougaonik zaobljenih uglova 17"/>
          <p:cNvSpPr/>
          <p:nvPr/>
        </p:nvSpPr>
        <p:spPr>
          <a:xfrm>
            <a:off x="6172200" y="4823042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9" name="Pravougaonik zaobljenih uglova 18"/>
          <p:cNvSpPr/>
          <p:nvPr/>
        </p:nvSpPr>
        <p:spPr>
          <a:xfrm>
            <a:off x="6172200" y="5375753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3992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s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 страна </a:t>
            </a:r>
            <a:r>
              <a:rPr lang="bs-Latn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141-158.</a:t>
            </a:r>
            <a:endParaRPr lang="sr-Cyrl-R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Поновити наставне садржаје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Послијератни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свијет и његове супротности. </a:t>
            </a:r>
            <a:r>
              <a:rPr lang="sr-Cyrl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Деколонизација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Хладни рат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Слом комунизма у Европи. Свијет на крају 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почетку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вијека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Привредни друштвени, научни, технолошки и културни развој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Карикатура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(Савјет 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безбједности)</a:t>
            </a:r>
          </a:p>
          <a:p>
            <a:pPr marL="0" indent="0">
              <a:buNone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Ист. извор: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Повеља УН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:\A CORONA 2020\A Pripreme TV corona 2020\OUN - karikatura I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33" y="1524000"/>
            <a:ext cx="5541854" cy="35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1524000" y="54864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FF0000"/>
                </a:solidFill>
              </a:rPr>
              <a:t>МИ, НАРОДИ УЈЕДИЊЕНИХ НАЦИЈА решени да спасемо будућа покољења ужаса </a:t>
            </a:r>
            <a:r>
              <a:rPr lang="ru-RU" sz="2400" dirty="0" smtClean="0">
                <a:solidFill>
                  <a:srgbClr val="FF0000"/>
                </a:solidFill>
              </a:rPr>
              <a:t>рата</a:t>
            </a:r>
            <a:r>
              <a:rPr lang="ru-RU" sz="2400" dirty="0" smtClean="0">
                <a:solidFill>
                  <a:srgbClr val="FF0000"/>
                </a:solidFill>
              </a:rPr>
              <a:t>.....</a:t>
            </a:r>
            <a:endParaRPr lang="bs-Cyrl-B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http://upload.wikimedia.org/wikipedia/commons/thumb/c/cf/Map_of_Colonial_Africa_(1914)-sr.png/180px-Map_of_Colonial_Africa_(1914)-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9967"/>
            <a:ext cx="3886200" cy="44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ka - Geograf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05" y="1674309"/>
            <a:ext cx="3399176" cy="44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ugaonik 4"/>
          <p:cNvSpPr/>
          <p:nvPr/>
        </p:nvSpPr>
        <p:spPr>
          <a:xfrm>
            <a:off x="2101241" y="1524000"/>
            <a:ext cx="4547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ДЕКОЛОНИЗАЦИЈА</a:t>
            </a:r>
            <a:endParaRPr lang="sr-Latn-C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2286000" y="5198240"/>
            <a:ext cx="2514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Африка 1914.</a:t>
            </a:r>
            <a:r>
              <a:rPr lang="bs-Latn-B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sr-Latn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4759890" y="5119300"/>
            <a:ext cx="17309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Африка данас</a:t>
            </a:r>
            <a:r>
              <a:rPr lang="bs-Latn-B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sr-Latn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4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D:\A CORONA 2020\A Pripreme TV corona 2020\Kolonijalizam i neokolonijalizam - karikatu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15996"/>
            <a:ext cx="3429000" cy="40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2350847" y="5369457"/>
            <a:ext cx="4442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Неоколонијализам</a:t>
            </a:r>
            <a:endParaRPr lang="sr-Latn-C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7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D:\A CORONA 2020\A Pripreme TV corona 2020\Kubanska kriza - karikatu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45" y="1676400"/>
            <a:ext cx="4783055" cy="32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1697284" y="5181600"/>
            <a:ext cx="645611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0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Кубанска ракетна криза</a:t>
            </a:r>
            <a:endParaRPr lang="bs-Latn-BA" sz="4000" b="1" dirty="0" smtClean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s-Latn-BA" sz="28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sr-Cyrl-RS" sz="28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Свијет над провалијом!)</a:t>
            </a:r>
            <a:endParaRPr lang="sr-Latn-CS" sz="28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D:\A CORONA 2020\A Pripreme TV corona 2020\Koreja - dan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00887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2454204" y="5029200"/>
            <a:ext cx="445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Кореја - данас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8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 descr="D:\A CORONA 2020\A Pripreme TV corona 2020\Globalizacija - karika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0990"/>
            <a:ext cx="5846076" cy="42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bs-Cyrl-B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Задаци</a:t>
            </a:r>
            <a:r>
              <a:rPr lang="bs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Ријешите задатке на наредна три слајда</a:t>
            </a:r>
            <a:r>
              <a:rPr lang="sr-Cyrl-RS" sz="2400" dirty="0"/>
              <a:t>.</a:t>
            </a:r>
            <a:endParaRPr lang="sr-Cyrl-RS" sz="2400" dirty="0" smtClean="0"/>
          </a:p>
          <a:p>
            <a:endParaRPr lang="sr-Cyrl-RS" sz="2400" dirty="0" smtClean="0"/>
          </a:p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да знају више</a:t>
            </a:r>
          </a:p>
          <a:p>
            <a:endParaRPr lang="sr-Cyrl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Размислите да ли данашњи односи између великих сила (САД, Русија, Кина…) имају нека обиљежја хладног рата?</a:t>
            </a:r>
          </a:p>
          <a:p>
            <a:pPr marL="0" indent="0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R="3175" algn="just">
              <a:lnSpc>
                <a:spcPts val="1370"/>
              </a:lnSpc>
              <a:spcAft>
                <a:spcPts val="0"/>
              </a:spcAft>
            </a:pPr>
            <a:endParaRPr lang="bs-Latn-BA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s-Latn-BA" sz="2400" dirty="0">
                <a:latin typeface="MyriadPro-Light"/>
                <a:ea typeface="Calibri"/>
                <a:cs typeface="MyriadPro-Light"/>
              </a:rPr>
              <a:t> </a:t>
            </a:r>
            <a:endParaRPr lang="bs-Latn-BA" sz="2800" dirty="0">
              <a:latin typeface="Times New Roman"/>
              <a:ea typeface="Times New Roman"/>
            </a:endParaRPr>
          </a:p>
          <a:p>
            <a:endParaRPr lang="sr-Cyrl-R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5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278</Words>
  <Application>Microsoft Office PowerPoint</Application>
  <PresentationFormat>Projekcija na ekranu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PowerPoint prezentacija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СВИЈЕТ ПОСЛИЈЕ ДРУГОГ СВЈЕТСКОГ РАТА  - понављање теме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Nastavnik</cp:lastModifiedBy>
  <cp:revision>154</cp:revision>
  <dcterms:created xsi:type="dcterms:W3CDTF">2017-07-14T07:47:05Z</dcterms:created>
  <dcterms:modified xsi:type="dcterms:W3CDTF">2020-04-10T10:21:04Z</dcterms:modified>
</cp:coreProperties>
</file>