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8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65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5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5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69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6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65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49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89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9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72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8D92-AECC-4A13-9E14-BC2AC7F4394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39FE0-A467-48D9-AB6C-700115AE9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95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782421" y="3401970"/>
            <a:ext cx="36060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Душан Радовић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7973" y="2169375"/>
            <a:ext cx="42193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alt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ПЛАВИ ЗЕЦ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43753"/>
            <a:ext cx="3899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</a:rPr>
              <a:t>Српски језик</a:t>
            </a:r>
            <a:endParaRPr lang="sr-Cyrl-BA" sz="4000" dirty="0">
              <a:solidFill>
                <a:schemeClr val="bg1"/>
              </a:solidFill>
            </a:endParaRPr>
          </a:p>
        </p:txBody>
      </p:sp>
      <p:sp>
        <p:nvSpPr>
          <p:cNvPr id="6" name="AutoShape 2" descr="fteblue blue rabbit bunny cute fluffy freetoedit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BA"/>
          </a:p>
        </p:txBody>
      </p:sp>
      <p:sp>
        <p:nvSpPr>
          <p:cNvPr id="7" name="AutoShape 4" descr="fteblue blue rabbit bunny cute fluffy freetoedit..."/>
          <p:cNvSpPr>
            <a:spLocks noChangeAspect="1" noChangeArrowheads="1"/>
          </p:cNvSpPr>
          <p:nvPr/>
        </p:nvSpPr>
        <p:spPr bwMode="auto">
          <a:xfrm>
            <a:off x="9241677" y="-678162"/>
            <a:ext cx="2340723" cy="234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BA"/>
          </a:p>
        </p:txBody>
      </p:sp>
      <p:sp>
        <p:nvSpPr>
          <p:cNvPr id="8" name="AutoShape 6" descr="fteblue blue rabbit bunny cute fluffy freetoedit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BA"/>
          </a:p>
        </p:txBody>
      </p:sp>
      <p:pic>
        <p:nvPicPr>
          <p:cNvPr id="2060" name="Picture 12" descr="Cute cartoon rabbit vector design 02 | Мультипликационно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49" y="1255254"/>
            <a:ext cx="4533208" cy="455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5698157"/>
            <a:ext cx="2138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</a:rPr>
              <a:t>обрада</a:t>
            </a:r>
            <a:endParaRPr lang="sr-Cyrl-B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7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z (Small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3536" y="1167607"/>
            <a:ext cx="4452937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08962" y="692548"/>
            <a:ext cx="648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ПЛАВИ ЗЕЦ  </a:t>
            </a:r>
            <a:endParaRPr lang="sr-Cyrl-CS" alt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92312" y="1773238"/>
            <a:ext cx="4727801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Три сам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земље</a:t>
            </a:r>
            <a:r>
              <a:rPr lang="sr-Latn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прелазио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три горе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прегазио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три мора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препловио</a:t>
            </a:r>
            <a:r>
              <a:rPr lang="sr-Latn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 га нисам уловио</a:t>
            </a:r>
            <a:r>
              <a:rPr lang="sr-Latn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Плавог зеца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чудног зеца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јединог на свету</a:t>
            </a:r>
            <a:r>
              <a:rPr lang="sr-Latn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1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3974253" y="5114822"/>
            <a:ext cx="282648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056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  <a:p>
            <a:pPr eaLnBrk="1" hangingPunct="1"/>
            <a:r>
              <a:rPr lang="nl-NL" altLang="en-US"/>
              <a:t>            </a:t>
            </a:r>
            <a:endParaRPr lang="sr-Cyrl-CS" altLang="en-US"/>
          </a:p>
          <a:p>
            <a:pPr eaLnBrk="1" hangingPunct="1"/>
            <a:endParaRPr lang="sr-Cyrl-CS" altLang="en-US"/>
          </a:p>
          <a:p>
            <a:pPr eaLnBrk="1" hangingPunct="1"/>
            <a:r>
              <a:rPr lang="pl-PL" altLang="en-US"/>
              <a:t>        </a:t>
            </a:r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95133" y="4492190"/>
            <a:ext cx="29114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Плави зец, 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чудни зец,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једини на свету!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703389" y="1125538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983FBB"/>
              </a:solidFill>
              <a:latin typeface="Comic Sans MS" panose="030F0702030302020204" pitchFamily="6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147763" y="404813"/>
            <a:ext cx="294526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</a:t>
            </a:r>
            <a:r>
              <a:rPr lang="nl-NL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Latn-BA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nl-NL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Cyrl-BA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свир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Latn-BA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плет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e,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BA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ручак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кува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BA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зец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кућу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мете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922507" y="1755775"/>
            <a:ext cx="368840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nl-N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зец</a:t>
            </a: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плести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вај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зец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ети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вај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зец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ити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пити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француски говорити</a:t>
            </a:r>
            <a:r>
              <a:rPr lang="it-IT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све разуме!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7967663" y="2746375"/>
            <a:ext cx="2520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056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1774825" y="4048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 b="1">
              <a:solidFill>
                <a:srgbClr val="CC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Blue Bunny | Blue bunny, Cute bunny, Bun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9485" y="862013"/>
            <a:ext cx="1953079" cy="329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17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51930" y="289202"/>
            <a:ext cx="432995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Ја га хтедох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вама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дати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шије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пије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вам кроји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броји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плете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мете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кува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вам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чува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вам пева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слике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шара</a:t>
            </a:r>
            <a:endParaRPr lang="sr-Latn-BA" altLang="en-US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BA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sr-Latn-BA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француски</a:t>
            </a:r>
            <a:r>
              <a:rPr lang="en-U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разговара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365" name="Picture 5" descr="zz (Small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456" y="845000"/>
            <a:ext cx="4280273" cy="504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24681" y="3365026"/>
            <a:ext cx="27969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Плави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зец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чудни зец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једини на свету!</a:t>
            </a: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1486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50470" y="749609"/>
            <a:ext cx="524220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Ставих зеца у торбак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пожурих својој кући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</a:t>
            </a:r>
            <a:r>
              <a:rPr lang="en-U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sr-Cyrl-BA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бисмо испред куће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стаде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зечић да шапуће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it-IT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sr-Cyrl-CS" alt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9" name="Picture 5" descr="zzz (Small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7013" y="2873267"/>
            <a:ext cx="3349119" cy="351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6870400" y="1029447"/>
            <a:ext cx="3797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Пусти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ме,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ловче,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храбри ловче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очешљам косу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умијем лице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исечем нокте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исправим стас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 удесим глас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Нек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виде деца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плавог зеца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чудног зеца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јединог на свету!</a:t>
            </a:r>
          </a:p>
        </p:txBody>
      </p:sp>
    </p:spTree>
    <p:extLst>
      <p:ext uri="{BB962C8B-B14F-4D97-AF65-F5344CB8AC3E}">
        <p14:creationId xmlns:p14="http://schemas.microsoft.com/office/powerpoint/2010/main" xmlns="" val="368195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847850" y="3795714"/>
            <a:ext cx="4103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056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en-US">
                <a:latin typeface="Comic Sans MS" panose="030F0702030302020204" pitchFamily="66" charset="0"/>
              </a:rPr>
              <a:t> 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095875" y="4070351"/>
            <a:ext cx="33845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Плави зец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чудни зец</a:t>
            </a:r>
            <a:r>
              <a:rPr lang="pl-PL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едини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свету!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41436" y="696914"/>
            <a:ext cx="42928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Пустих зеца из торбака</a:t>
            </a:r>
            <a:r>
              <a:rPr lang="pt-BR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зец не очешља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 зец не уми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нит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исече нокте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нит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исправи стас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нит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дотера глас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    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Већ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побеже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ој</a:t>
            </a:r>
            <a:r>
              <a:rPr lang="it-IT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несрећо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крај света</a:t>
            </a:r>
            <a:r>
              <a:rPr lang="it-IT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ој</a:t>
            </a:r>
            <a:r>
              <a:rPr lang="it-IT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невољо</a:t>
            </a:r>
            <a:r>
              <a:rPr lang="sr-Cyrl-BA" alt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!</a:t>
            </a:r>
            <a:endParaRPr lang="sr-Cyrl-CS" alt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Funny rabbit cartoon with waving | Stock vector | Colour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6802" y="1038225"/>
            <a:ext cx="3571648" cy="427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41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17720" y="281391"/>
            <a:ext cx="39797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sr-Cyrl-CS" altLang="en-US" sz="2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Разговарајмо о пјесми:</a:t>
            </a:r>
            <a:endParaRPr lang="sr-Cyrl-CS" altLang="en-US" sz="28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5590" y="1093606"/>
            <a:ext cx="39853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 прича о плавом зецу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0127" y="1905821"/>
            <a:ext cx="8142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чему се овај зец разликује од обичног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5590" y="2727984"/>
            <a:ext cx="4824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Због чега ловац није одустао?</a:t>
            </a:r>
          </a:p>
          <a:p>
            <a:endParaRPr lang="sr-Cyrl-BA" dirty="0"/>
          </a:p>
        </p:txBody>
      </p:sp>
      <p:sp>
        <p:nvSpPr>
          <p:cNvPr id="4" name="TextBox 3"/>
          <p:cNvSpPr txBox="1"/>
          <p:nvPr/>
        </p:nvSpPr>
        <p:spPr>
          <a:xfrm>
            <a:off x="905590" y="3629216"/>
            <a:ext cx="78782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Шта је ловац намјеравао да учини са зецом?</a:t>
            </a:r>
          </a:p>
          <a:p>
            <a:endParaRPr lang="sr-Cyrl-CS" altLang="en-US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Како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је зец преварио ловца?</a:t>
            </a:r>
          </a:p>
          <a:p>
            <a:endParaRPr lang="sr-Cyrl-BA" dirty="0"/>
          </a:p>
        </p:txBody>
      </p:sp>
      <p:pic>
        <p:nvPicPr>
          <p:cNvPr id="1026" name="Picture 2" descr="17,529 Blue Rabbit Stock Vector Illustration And Royalty Free Blu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3859" y="1905821"/>
            <a:ext cx="2762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00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35189" y="1412875"/>
            <a:ext cx="18229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sr-Cyrl-CS" altLang="en-US" sz="2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пјеснику</a:t>
            </a:r>
            <a:endParaRPr lang="sr-Cyrl-CS" altLang="en-US" sz="28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7730" y="2713865"/>
            <a:ext cx="887428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Душан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Радовић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(1922-1984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ођен је у Нишу, а живио је и радио у Београду.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Писао </a:t>
            </a:r>
            <a:r>
              <a:rPr lang="sr-Latn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пјесме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приче, радио игре и ТВ емисије за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дјецу.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Био је уредник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дјечијег часописа „Полетарац“.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Познате књиге: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„Поштована децо“, „Смешне речи“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sr-Cyrl-CS" altLang="en-US" sz="28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„Причам </a:t>
            </a:r>
            <a:r>
              <a:rPr lang="sr-Cyrl-CS" altLang="en-US"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 </a:t>
            </a:r>
            <a:r>
              <a:rPr lang="sr-Cyrl-CS" altLang="en-US" sz="28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причу“,  „Капетан Џон Пиплфокс“...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Aforizmi Duška Radovića kojih se uvek rado set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9175" y="201236"/>
            <a:ext cx="4626849" cy="289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9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43114" y="1628775"/>
            <a:ext cx="8666347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Које 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особине</a:t>
            </a:r>
            <a:r>
              <a:rPr lang="sr-Latn-BA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зец </a:t>
            </a:r>
            <a:r>
              <a:rPr lang="sr-Cyrl-C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показао</a:t>
            </a: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r-Cyrl-CS" altLang="en-US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Које особине је показао ловац?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r-Cyrl-CS" altLang="en-US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Како је зечев бијег утицао на ловца?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Наведи ријечи које се римују!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Напиши све радње које обавља плави зец?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sr-Cyrl-CS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Илуструј пјесничку слику која ти се највише допала!</a:t>
            </a:r>
            <a:endParaRPr lang="sr-Cyrl-C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sr-Cyrl-CS" altLang="en-US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3114" y="508000"/>
            <a:ext cx="680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Задатак за самосталан рад:</a:t>
            </a:r>
            <a:endParaRPr lang="sr-Cyrl-BA" sz="28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2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460</Words>
  <Application>Microsoft Office PowerPoint</Application>
  <PresentationFormat>Custom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31</cp:revision>
  <dcterms:created xsi:type="dcterms:W3CDTF">2020-03-31T13:02:28Z</dcterms:created>
  <dcterms:modified xsi:type="dcterms:W3CDTF">2020-04-29T17:38:10Z</dcterms:modified>
</cp:coreProperties>
</file>