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40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50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372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75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5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46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429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434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27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29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553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9F8E2-0EE5-4DA0-932B-AFAF1008A61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0C18-B78B-4A40-8B9F-711676956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588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12" y="2246811"/>
            <a:ext cx="9144000" cy="1573156"/>
          </a:xfrm>
        </p:spPr>
        <p:txBody>
          <a:bodyPr>
            <a:normAutofit/>
          </a:bodyPr>
          <a:lstStyle/>
          <a:p>
            <a:r>
              <a:rPr lang="sr-Cyrl-RS" sz="4800" b="1" dirty="0" smtClean="0">
                <a:solidFill>
                  <a:schemeClr val="bg1"/>
                </a:solidFill>
              </a:rPr>
              <a:t>СУЂЕЊЕ И ОСУДА ПРЕД ПИЛАТОМ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8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55" y="793794"/>
            <a:ext cx="5683066" cy="5156245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Спаситеља су прво извели пред јеврејске судије.</a:t>
            </a:r>
          </a:p>
          <a:p>
            <a:r>
              <a:rPr lang="sr-Cyrl-RS" b="1" dirty="0" smtClean="0">
                <a:solidFill>
                  <a:schemeClr val="bg1"/>
                </a:solidFill>
              </a:rPr>
              <a:t>Лажни свједоци говорили су многе неистине о Христу.</a:t>
            </a:r>
          </a:p>
          <a:p>
            <a:r>
              <a:rPr lang="sr-Cyrl-RS" b="1" dirty="0" smtClean="0">
                <a:solidFill>
                  <a:schemeClr val="bg1"/>
                </a:solidFill>
              </a:rPr>
              <a:t>Кајафа је упитао Исуса: „ Да ли си ти Христос, Син Божји?“</a:t>
            </a:r>
          </a:p>
          <a:p>
            <a:r>
              <a:rPr lang="sr-Cyrl-RS" b="1" dirty="0" smtClean="0">
                <a:solidFill>
                  <a:schemeClr val="bg1"/>
                </a:solidFill>
              </a:rPr>
              <a:t>Господ му одговори: „Сам си рекао да сам Син Божји!“</a:t>
            </a:r>
          </a:p>
          <a:p>
            <a:r>
              <a:rPr lang="sr-Cyrl-RS" b="1" dirty="0" smtClean="0">
                <a:solidFill>
                  <a:schemeClr val="bg1"/>
                </a:solidFill>
              </a:rPr>
              <a:t>Тада судије и лажни свједоци повикаше да је Христос заслужио смрт.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1409" y="951889"/>
            <a:ext cx="4982916" cy="484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50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82" y="791737"/>
            <a:ext cx="6382421" cy="5634821"/>
          </a:xfrm>
        </p:spPr>
        <p:txBody>
          <a:bodyPr>
            <a:normAutofit lnSpcReduction="10000"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Исуса су одвели пред римског управитеља Понтија Пилата.</a:t>
            </a:r>
          </a:p>
          <a:p>
            <a:r>
              <a:rPr lang="sr-Cyrl-RS" b="1" dirty="0">
                <a:solidFill>
                  <a:schemeClr val="bg1"/>
                </a:solidFill>
              </a:rPr>
              <a:t>И</a:t>
            </a:r>
            <a:r>
              <a:rPr lang="sr-Cyrl-RS" b="1" dirty="0" smtClean="0">
                <a:solidFill>
                  <a:schemeClr val="bg1"/>
                </a:solidFill>
              </a:rPr>
              <a:t>спитавши Христа Понтије Пилат рече да он на њему не види никакве кривице.</a:t>
            </a:r>
          </a:p>
          <a:p>
            <a:r>
              <a:rPr lang="sr-Cyrl-RS" b="1" dirty="0" smtClean="0">
                <a:solidFill>
                  <a:schemeClr val="bg1"/>
                </a:solidFill>
              </a:rPr>
              <a:t>Пилат им понуди да због празника Пасхе ослободи једног од осуђеника, желећи да то буде Христос.</a:t>
            </a:r>
          </a:p>
          <a:p>
            <a:r>
              <a:rPr lang="sr-Cyrl-RS" b="1" dirty="0" smtClean="0">
                <a:solidFill>
                  <a:schemeClr val="bg1"/>
                </a:solidFill>
              </a:rPr>
              <a:t>Јеврејске старјешине наговорише окупљени народ да узвикују име разбојника Вараве.</a:t>
            </a:r>
          </a:p>
          <a:p>
            <a:r>
              <a:rPr lang="sr-Cyrl-RS" b="1" dirty="0" smtClean="0">
                <a:solidFill>
                  <a:schemeClr val="bg1"/>
                </a:solidFill>
              </a:rPr>
              <a:t>Пилат опра руке од кривице према Христу, осуди га на смрт и нареди да се разапне на крст.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7927" y="858781"/>
            <a:ext cx="4465747" cy="506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592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820" y="1862252"/>
            <a:ext cx="9401524" cy="2130199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Обој илустрацију и означи </a:t>
            </a:r>
            <a:r>
              <a:rPr lang="sr-Cyrl-RS" b="1" dirty="0" smtClean="0">
                <a:solidFill>
                  <a:schemeClr val="bg1"/>
                </a:solidFill>
              </a:rPr>
              <a:t>ТАЧНО/НЕТАЧНО </a:t>
            </a:r>
            <a:r>
              <a:rPr lang="sr-Cyrl-RS" b="1" dirty="0" smtClean="0">
                <a:solidFill>
                  <a:schemeClr val="bg1"/>
                </a:solidFill>
              </a:rPr>
              <a:t>у уџбенику     на страни 57!</a:t>
            </a:r>
          </a:p>
          <a:p>
            <a:endParaRPr lang="sr-Cyrl-RS" sz="2400" b="1" dirty="0">
              <a:solidFill>
                <a:schemeClr val="bg1"/>
              </a:solidFill>
            </a:endParaRPr>
          </a:p>
          <a:p>
            <a:r>
              <a:rPr lang="sr-Cyrl-RS" b="1" dirty="0" smtClean="0">
                <a:solidFill>
                  <a:schemeClr val="bg1"/>
                </a:solidFill>
              </a:rPr>
              <a:t>У радној свесци ријеши задатке на страни 29 !</a:t>
            </a:r>
          </a:p>
          <a:p>
            <a:pPr marL="0" indent="0">
              <a:buNone/>
            </a:pPr>
            <a:endParaRPr lang="sr-Cyrl-R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6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154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СУЂЕЊЕ И ОСУДА ПРЕД ПИЛАТОМ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ПИЛАТ ПРЕДАЈА ГОСПОДА ИСУСА ХРИСТА ДА СЕ РАЗАПНЕ</dc:title>
  <dc:creator>Korisnik</dc:creator>
  <cp:lastModifiedBy>Slavoljub Lukic</cp:lastModifiedBy>
  <cp:revision>18</cp:revision>
  <dcterms:created xsi:type="dcterms:W3CDTF">2020-04-21T11:58:41Z</dcterms:created>
  <dcterms:modified xsi:type="dcterms:W3CDTF">2020-05-04T05:55:40Z</dcterms:modified>
</cp:coreProperties>
</file>