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3" r:id="rId3"/>
    <p:sldId id="264" r:id="rId4"/>
    <p:sldId id="265" r:id="rId5"/>
    <p:sldId id="266" r:id="rId6"/>
    <p:sldId id="267" r:id="rId7"/>
    <p:sldId id="270" r:id="rId8"/>
    <p:sldId id="269" r:id="rId9"/>
    <p:sldId id="271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36600"/>
    <a:srgbClr val="3DA5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1" autoAdjust="0"/>
  </p:normalViewPr>
  <p:slideViewPr>
    <p:cSldViewPr>
      <p:cViewPr varScale="1">
        <p:scale>
          <a:sx n="88" d="100"/>
          <a:sy n="88" d="100"/>
        </p:scale>
        <p:origin x="792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80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BABDF-1997-49D4-A516-9035801D3537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r-Cyrl-RS" smtClean="0"/>
              <a:t>4. РАЗРЕД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B1BEC-03E7-486D-A443-CF1CA0D4B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0897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EE053-BADC-4B18-94D5-ED6DD0C3C3C2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r-Cyrl-RS" smtClean="0"/>
              <a:t>4. РАЗРЕД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70202-2397-44C5-9F61-0C9509B3D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2027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4. РАЗРЕД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58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0C64-7885-4200-AD31-2E8655F05BA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B6AE-9C3D-4F94-86E4-BCF40F35E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10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0C64-7885-4200-AD31-2E8655F05BA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B6AE-9C3D-4F94-86E4-BCF40F35E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15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0C64-7885-4200-AD31-2E8655F05BA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B6AE-9C3D-4F94-86E4-BCF40F35E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60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0C64-7885-4200-AD31-2E8655F05BA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B6AE-9C3D-4F94-86E4-BCF40F35E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61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0C64-7885-4200-AD31-2E8655F05BA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B6AE-9C3D-4F94-86E4-BCF40F35E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36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0C64-7885-4200-AD31-2E8655F05BA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B6AE-9C3D-4F94-86E4-BCF40F35E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9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0C64-7885-4200-AD31-2E8655F05BA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B6AE-9C3D-4F94-86E4-BCF40F35E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3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0C64-7885-4200-AD31-2E8655F05BA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B6AE-9C3D-4F94-86E4-BCF40F35E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50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0C64-7885-4200-AD31-2E8655F05BA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B6AE-9C3D-4F94-86E4-BCF40F35E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82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0C64-7885-4200-AD31-2E8655F05BA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B6AE-9C3D-4F94-86E4-BCF40F35E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0C64-7885-4200-AD31-2E8655F05BA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B6AE-9C3D-4F94-86E4-BCF40F35E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82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00C64-7885-4200-AD31-2E8655F05BA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AB6AE-9C3D-4F94-86E4-BCF40F35E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3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00150"/>
            <a:ext cx="7086600" cy="1447800"/>
          </a:xfrm>
        </p:spPr>
        <p:txBody>
          <a:bodyPr>
            <a:normAutofit/>
          </a:bodyPr>
          <a:lstStyle/>
          <a:p>
            <a:r>
              <a:rPr lang="sr-Cyrl-B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САРАДЊА </a:t>
            </a:r>
            <a:r>
              <a:rPr lang="sr-Cyrl-B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ЉУДИ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85750"/>
            <a:ext cx="3581400" cy="64770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И ДРУШТВО</a:t>
            </a:r>
          </a:p>
          <a:p>
            <a:pPr algn="ctr"/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РАЗРЕД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Vinko\Desktop\гОГА\downlo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942844"/>
            <a:ext cx="2108516" cy="123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52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ПРЕТХОДНОМ ЧАСУ СМО НАУЧИЛИ: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97155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 </a:t>
            </a: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 </a:t>
            </a:r>
            <a:r>
              <a:rPr lang="sr-Cyrl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сарадња?</a:t>
            </a:r>
          </a:p>
          <a:p>
            <a:r>
              <a:rPr lang="sr-Cyrl-B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Сарадња</a:t>
            </a:r>
            <a:r>
              <a:rPr lang="sr-Cyrl-B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 међусобно договарање и помагање како би се оствариле заједничке потребе и заједнички циљ.</a:t>
            </a:r>
            <a:endParaRPr lang="sr-Cyrl-B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9087" y="287655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 </a:t>
            </a: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 одговорност</a:t>
            </a:r>
            <a:r>
              <a:rPr lang="sr-Cyrl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sr-Cyrl-B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Одговорност</a:t>
            </a:r>
            <a:r>
              <a:rPr lang="sr-Cyrl-B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 поштовање правила заједничког живљења.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26" y="1960973"/>
            <a:ext cx="1838592" cy="13675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26" y="3646219"/>
            <a:ext cx="1530932" cy="14242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4701105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 smtClean="0">
                <a:solidFill>
                  <a:schemeClr val="bg1"/>
                </a:solidFill>
              </a:rPr>
              <a:t>ПРИРОДА И ДРУШТВО 4. РАЗРЕД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87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САРАДЊА ЉУДИ У ЗАШТИТИ ЉУДСКИХ ПРАВА И СЛОБОДА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Cyrl-B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 људска </a:t>
            </a:r>
            <a:r>
              <a:rPr lang="sr-Cyrl-B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</a:t>
            </a:r>
            <a:r>
              <a:rPr lang="sr-Cyrl-R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 права </a:t>
            </a: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живот, мир, заштиту породице и дјеце, здравље, рад (запослење)...</a:t>
            </a:r>
          </a:p>
          <a:p>
            <a:pPr marL="0" indent="0">
              <a:buNone/>
            </a:pPr>
            <a:endParaRPr lang="sr-Cyrl-B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B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Људске </a:t>
            </a:r>
            <a:r>
              <a:rPr lang="sr-Cyrl-B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слободе </a:t>
            </a: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су:</a:t>
            </a:r>
            <a:r>
              <a:rPr lang="sr-Cyrl-B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изражавање мишљења, кретање и избор    мјеста живљења, удруживања...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105150"/>
            <a:ext cx="2154456" cy="16957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4701105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 smtClean="0">
                <a:solidFill>
                  <a:schemeClr val="bg1"/>
                </a:solidFill>
              </a:rPr>
              <a:t>ПРИРОДА И ДРУШТВО 4. РАЗРЕД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13171"/>
          </a:xfrm>
        </p:spPr>
        <p:txBody>
          <a:bodyPr>
            <a:normAutofit/>
          </a:bodyPr>
          <a:lstStyle/>
          <a:p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САРАДЊА ЉУДИ У ЗАШТИТИ ДЈЕЧЈИХ ПРАВА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9150"/>
            <a:ext cx="8229600" cy="377547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Свако дијете без обзира на различитости треба да има </a:t>
            </a:r>
            <a:r>
              <a:rPr lang="sr-Cyrl-B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једнака </a:t>
            </a:r>
            <a:r>
              <a:rPr lang="sr-Cyrl-B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BA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Поштовање права подразумијева и </a:t>
            </a:r>
            <a:r>
              <a:rPr lang="sr-Cyrl-B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обавезе</a:t>
            </a: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поштовања права других.</a:t>
            </a:r>
          </a:p>
          <a:p>
            <a:pPr marL="0" indent="0">
              <a:buNone/>
            </a:pPr>
            <a:endParaRPr lang="sr-Cyrl-BA" sz="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Cyrl-BA" sz="24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 права и обавезе дјеце</a:t>
            </a:r>
          </a:p>
          <a:p>
            <a:pPr marL="0" indent="0">
              <a:buNone/>
            </a:pPr>
            <a:r>
              <a:rPr lang="sr-Cyrl-B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</a:t>
            </a:r>
            <a:r>
              <a:rPr lang="sr-Cyrl-B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дјеце да живе у својој </a:t>
            </a:r>
            <a:r>
              <a:rPr lang="sr-Cyrl-B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породици</a:t>
            </a:r>
            <a:r>
              <a:rPr lang="sr-Cyrl-B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Ако </a:t>
            </a: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није могуће,     </a:t>
            </a:r>
          </a:p>
          <a:p>
            <a:pPr marL="0" indent="0">
              <a:buNone/>
            </a:pP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осигурати </a:t>
            </a: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живе тамо гдје имају најбоље </a:t>
            </a: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услове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Cyrl-R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BA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B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Обавеза</a:t>
            </a:r>
            <a:r>
              <a:rPr lang="sr-Cyrl-B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sr-Cyrl-R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поштовати </a:t>
            </a: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родитеље </a:t>
            </a: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правила породичног   </a:t>
            </a:r>
          </a:p>
          <a:p>
            <a:pPr marL="0" indent="0">
              <a:buNone/>
            </a:pPr>
            <a:r>
              <a:rPr lang="sr-Cyrl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онашања.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4701105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 smtClean="0">
                <a:solidFill>
                  <a:schemeClr val="bg1"/>
                </a:solidFill>
              </a:rPr>
              <a:t>ПРИРОДА И ДРУШТВО 4. РАЗРЕД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17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20955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здрав живот </a:t>
            </a:r>
            <a:r>
              <a:rPr lang="sr-Cyrl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(здраву храну, одјећу, чисту околину...) </a:t>
            </a:r>
            <a:r>
              <a:rPr lang="sr-Cyrl-B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B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Обавеза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sr-Cyrl-B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бити умјерен у храни, чувати околину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31920" y="1379943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заштиту здравља и </a:t>
            </a:r>
            <a:r>
              <a:rPr lang="sr-Cyrl-B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лијечење</a:t>
            </a:r>
            <a:r>
              <a:rPr lang="sr-Cyrl-B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B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Обавеза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бринути о </a:t>
            </a:r>
            <a:r>
              <a:rPr lang="sr-Cyrl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свом </a:t>
            </a: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здрављу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4114" y="2266950"/>
            <a:ext cx="7541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заштиту од насиља</a:t>
            </a:r>
            <a:r>
              <a:rPr lang="sr-Cyrl-B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B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Обавеза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Cyrl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понашати се </a:t>
            </a: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ненасилно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31920" y="3310749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слободно вријеме, игру и </a:t>
            </a:r>
            <a:r>
              <a:rPr lang="sr-Cyrl-B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дружење</a:t>
            </a:r>
            <a:r>
              <a:rPr lang="sr-Cyrl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Обавеза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Cyrl-B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поштовати план рада и одмора, правила игре...</a:t>
            </a:r>
            <a:endParaRPr lang="en-US" sz="2400" dirty="0"/>
          </a:p>
        </p:txBody>
      </p:sp>
      <p:pic>
        <p:nvPicPr>
          <p:cNvPr id="1026" name="Picture 2" descr="C:\Users\Vinko\Desktop\vv\decaaa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1504950"/>
            <a:ext cx="20764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3400" y="4701105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 smtClean="0">
                <a:solidFill>
                  <a:schemeClr val="bg1"/>
                </a:solidFill>
              </a:rPr>
              <a:t>ПРИРОДА И ДРУШТВО 4. РАЗРЕД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39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3093" y="1581150"/>
            <a:ext cx="8229600" cy="106680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BA" sz="24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Право на мишљење и </a:t>
            </a:r>
            <a:r>
              <a:rPr lang="sr-Cyrl-BA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изражавање</a:t>
            </a:r>
            <a:r>
              <a:rPr lang="sr-Cyrl-BA" sz="24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sr-Cyrl-BA" sz="24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sr-Cyrl-BA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Обавеза - </a:t>
            </a:r>
            <a:r>
              <a:rPr lang="sr-Cyrl-BA" sz="2400" dirty="0" smtClean="0"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уважавати другачије мишљење</a:t>
            </a:r>
            <a:r>
              <a:rPr lang="sr-Cyrl-BA" sz="2400" dirty="0"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sr-Cyrl-BA" sz="2400" dirty="0"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3093" y="2639786"/>
            <a:ext cx="82022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Дјеца </a:t>
            </a:r>
            <a:r>
              <a:rPr lang="sr-Cyrl-B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 физичким или другим недостацима </a:t>
            </a:r>
            <a:r>
              <a:rPr lang="sr-Cyrl-B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имају право на посебну </a:t>
            </a:r>
            <a:r>
              <a:rPr lang="sr-Cyrl-B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заштиту</a:t>
            </a:r>
            <a:r>
              <a:rPr lang="sr-Cyrl-B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(Одрасли </a:t>
            </a:r>
            <a:r>
              <a:rPr lang="sr-Cyrl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 дужни да стварају све услове како би </a:t>
            </a: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дјеца могла </a:t>
            </a:r>
            <a:r>
              <a:rPr lang="sr-Cyrl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живјети са другом </a:t>
            </a: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дјецом).</a:t>
            </a:r>
            <a:endParaRPr lang="sr-Cyrl-BA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Обавеза</a:t>
            </a: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sr-Cyrl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поштовати </a:t>
            </a: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их, пружати заштиту, помоћ и подршку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077" y="285750"/>
            <a:ext cx="8068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учење и </a:t>
            </a:r>
            <a:r>
              <a:rPr lang="sr-Cyrl-B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школовање</a:t>
            </a:r>
            <a:r>
              <a:rPr lang="sr-Cyrl-B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B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Обавеза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Cyrl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пажљиво пратити наставу и редовно извршавати школске </a:t>
            </a: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обавезе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4701105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 smtClean="0">
                <a:solidFill>
                  <a:schemeClr val="bg1"/>
                </a:solidFill>
              </a:rPr>
              <a:t>ПРИРОДА И ДРУШТВО 4. РАЗРЕД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14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СВА ДЈЕЦА СВИЈЕТА ТРЕБА ДА ИМАЈУ ЈЕДНАКА ПРАВА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623" y="1200150"/>
            <a:ext cx="2648754" cy="3394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4701105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 smtClean="0">
                <a:solidFill>
                  <a:schemeClr val="bg1"/>
                </a:solidFill>
              </a:rPr>
              <a:t>ПРИРОДА И ДРУШТВО 4. РАЗРЕД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3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САРАДЊА ЉУДИ У ЗАШТИТИ ЖИВОТНЕ СРЕДИНЕ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Недовољном пажњом, небригом, а често и из незнања </a:t>
            </a:r>
          </a:p>
          <a:p>
            <a:pPr marL="0" indent="0">
              <a:buNone/>
            </a:pP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човјек угрожава животну средину.</a:t>
            </a:r>
          </a:p>
          <a:p>
            <a:pPr marL="0" indent="0">
              <a:buNone/>
            </a:pPr>
            <a:endParaRPr lang="sr-Cyrl-BA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би се то спријечило неопходна је </a:t>
            </a:r>
            <a:r>
              <a:rPr lang="sr-Cyrl-B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сарадња људи</a:t>
            </a: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заштити животне средине треба да брину сви грађани.</a:t>
            </a:r>
          </a:p>
          <a:p>
            <a:pPr marL="0" indent="0">
              <a:buNone/>
            </a:pP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Комунална полиција брине да ли се поштују прописи о заштити животне средине.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Vinko\Desktop\vv\Untitled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9" y="3638550"/>
            <a:ext cx="2013529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4701105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 smtClean="0">
                <a:solidFill>
                  <a:schemeClr val="bg1"/>
                </a:solidFill>
              </a:rPr>
              <a:t>ПРИРОДА И ДРУШТВО 4. РАЗРЕД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93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ЗАДАТАК ЗА САМОСТАЛАН РАД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460" y="965974"/>
            <a:ext cx="8229600" cy="3886200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Завршити започету мапу ума:</a:t>
            </a:r>
          </a:p>
          <a:p>
            <a:pPr marL="0" indent="0">
              <a:buNone/>
            </a:pPr>
            <a:endParaRPr lang="sr-Cyrl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sr-Cyrl-BA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Заштита људских 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953305" y="2381250"/>
            <a:ext cx="1771095" cy="1295400"/>
          </a:xfrm>
          <a:prstGeom prst="ellipse">
            <a:avLst/>
          </a:prstGeom>
          <a:solidFill>
            <a:srgbClr val="00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76853" y="2719896"/>
            <a:ext cx="1494407" cy="60960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Сарадња људи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53200" y="1276350"/>
            <a:ext cx="990600" cy="55245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r-Cyrl-BA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7000" y="2543175"/>
            <a:ext cx="1219200" cy="55245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r-Cyrl-BA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слобода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6400800" y="1657350"/>
            <a:ext cx="152400" cy="222682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467600" y="1200150"/>
            <a:ext cx="533400" cy="352425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486095" y="1428750"/>
            <a:ext cx="609600" cy="123825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467600" y="1552575"/>
            <a:ext cx="609600" cy="180975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324600" y="2266950"/>
            <a:ext cx="228600" cy="3810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7643673" y="2543175"/>
            <a:ext cx="433527" cy="246172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662168" y="2789346"/>
            <a:ext cx="433527" cy="3005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643673" y="2789345"/>
            <a:ext cx="433527" cy="392005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4" idx="0"/>
            <a:endCxn id="4" idx="0"/>
          </p:cNvCxnSpPr>
          <p:nvPr/>
        </p:nvCxnSpPr>
        <p:spPr>
          <a:xfrm>
            <a:off x="3838853" y="238125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4724400" y="2266950"/>
            <a:ext cx="609600" cy="62892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" idx="4"/>
          </p:cNvCxnSpPr>
          <p:nvPr/>
        </p:nvCxnSpPr>
        <p:spPr>
          <a:xfrm>
            <a:off x="3838853" y="3676650"/>
            <a:ext cx="47347" cy="80010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2180947" y="2298452"/>
            <a:ext cx="772358" cy="565924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33400" y="4701105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 smtClean="0">
                <a:solidFill>
                  <a:schemeClr val="bg1"/>
                </a:solidFill>
              </a:rPr>
              <a:t>ПРИРОДА И ДРУШТВО 4. РАЗРЕД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76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1968</TotalTime>
  <Words>325</Words>
  <Application>Microsoft Office PowerPoint</Application>
  <PresentationFormat>On-screen Show (16:9)</PresentationFormat>
  <Paragraphs>53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САРАДЊА ЉУДИ</vt:lpstr>
      <vt:lpstr>НА ПРЕТХОДНОМ ЧАСУ СМО НАУЧИЛИ:</vt:lpstr>
      <vt:lpstr>САРАДЊА ЉУДИ У ЗАШТИТИ ЉУДСКИХ ПРАВА И СЛОБОДА </vt:lpstr>
      <vt:lpstr>САРАДЊА ЉУДИ У ЗАШТИТИ ДЈЕЧЈИХ ПРАВА</vt:lpstr>
      <vt:lpstr>PowerPoint Presentation</vt:lpstr>
      <vt:lpstr>PowerPoint Presentation</vt:lpstr>
      <vt:lpstr>СВА ДЈЕЦА СВИЈЕТА ТРЕБА ДА ИМАЈУ ЈЕДНАКА ПРАВА</vt:lpstr>
      <vt:lpstr>САРАДЊА ЉУДИ У ЗАШТИТИ ЖИВОТНЕ СРЕДИНЕ</vt:lpstr>
      <vt:lpstr>ЗАДАТАК ЗА САМОСТАЛАН РАД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ПИСМЕНО МНОЖЕЊЕ (4)</dc:title>
  <dc:creator>Vinko</dc:creator>
  <cp:lastModifiedBy>marina_uciteljica@yahoo.com</cp:lastModifiedBy>
  <cp:revision>71</cp:revision>
  <dcterms:created xsi:type="dcterms:W3CDTF">2020-04-25T19:18:42Z</dcterms:created>
  <dcterms:modified xsi:type="dcterms:W3CDTF">2020-05-03T19:15:21Z</dcterms:modified>
</cp:coreProperties>
</file>