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3"/>
    <p:sldId id="264" r:id="rId4"/>
    <p:sldId id="271" r:id="rId5"/>
    <p:sldId id="278" r:id="rId6"/>
    <p:sldId id="277" r:id="rId7"/>
    <p:sldId id="272" r:id="rId8"/>
    <p:sldId id="276" r:id="rId9"/>
    <p:sldId id="284" r:id="rId10"/>
    <p:sldId id="285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90F"/>
    <a:srgbClr val="FDE11C"/>
    <a:srgbClr val="01CFAF"/>
    <a:srgbClr val="678F8F"/>
    <a:srgbClr val="2982A2"/>
    <a:srgbClr val="39998D"/>
    <a:srgbClr val="0484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5" autoAdjust="0"/>
    <p:restoredTop sz="94618" autoAdjust="0"/>
  </p:normalViewPr>
  <p:slideViewPr>
    <p:cSldViewPr>
      <p:cViewPr>
        <p:scale>
          <a:sx n="100" d="100"/>
          <a:sy n="100" d="100"/>
        </p:scale>
        <p:origin x="-1578" y="-534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E34082D-EDD5-41DE-9D1A-4A0780D8AAB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773238"/>
            <a:ext cx="4826000" cy="750887"/>
          </a:xfrm>
        </p:spPr>
        <p:txBody>
          <a:bodyPr/>
          <a:lstStyle>
            <a:lvl1pPr algn="ctr">
              <a:defRPr sz="1800" b="1"/>
            </a:lvl1pPr>
          </a:lstStyle>
          <a:p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5400"/>
            <a:ext cx="4826000" cy="503238"/>
          </a:xfrm>
        </p:spPr>
        <p:txBody>
          <a:bodyPr/>
          <a:lstStyle>
            <a:lvl1pPr marL="0" indent="0" algn="ctr">
              <a:buFontTx/>
              <a:buNone/>
              <a:defRPr sz="1800" b="1"/>
            </a:lvl1pPr>
          </a:lstStyle>
          <a:p>
            <a:r>
              <a:rPr lang="ru-RU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0663" y="115888"/>
            <a:ext cx="2033587" cy="53990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5949950" cy="5399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3667125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7838" y="836613"/>
            <a:ext cx="3668712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135937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7488237" cy="4678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Click to edit Master text styles</a:t>
            </a:r>
            <a:endParaRPr lang="ru-RU" smtClean="0"/>
          </a:p>
          <a:p>
            <a:pPr lvl="2"/>
            <a:r>
              <a:rPr lang="ru-RU" smtClean="0"/>
              <a:t>Fifth level</a:t>
            </a:r>
            <a:endParaRPr lang="ru-RU" smtClean="0"/>
          </a:p>
          <a:p>
            <a:pPr lvl="1"/>
            <a:r>
              <a:rPr lang="ru-RU" smtClean="0"/>
              <a:t>Second level</a:t>
            </a:r>
            <a:endParaRPr lang="ru-RU" smtClean="0"/>
          </a:p>
          <a:p>
            <a:pPr lvl="0"/>
            <a:r>
              <a:rPr lang="ru-RU" smtClean="0"/>
              <a:t>Third level</a:t>
            </a:r>
            <a:endParaRPr lang="ru-RU" smtClean="0"/>
          </a:p>
          <a:p>
            <a:pPr lvl="1"/>
            <a:r>
              <a:rPr lang="ru-RU" smtClean="0"/>
              <a:t>Fourth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471170"/>
            <a:ext cx="7974965" cy="4958080"/>
          </a:xfrm>
        </p:spPr>
        <p:txBody>
          <a:bodyPr/>
          <a:p>
            <a:pPr marL="0" indent="0">
              <a:buNone/>
            </a:pPr>
            <a:r>
              <a:rPr lang="en-US" sz="4400">
                <a:solidFill>
                  <a:schemeClr val="accent4"/>
                </a:solidFill>
                <a:latin typeface="Georgia" panose="02040502050405020303" charset="0"/>
                <a:cs typeface="Georgia" panose="02040502050405020303" charset="0"/>
              </a:rPr>
              <a:t>    </a:t>
            </a:r>
            <a:r>
              <a:rPr lang="en-US" sz="7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Washington, D.C.</a:t>
            </a:r>
            <a:endParaRPr lang="en-US" sz="6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</a:endParaRPr>
          </a:p>
          <a:p>
            <a:pPr marL="0" indent="0">
              <a:buNone/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</a:rPr>
              <a:t>               </a:t>
            </a:r>
            <a:endParaRPr lang="en-US" sz="7200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630" y="4916170"/>
            <a:ext cx="8135620" cy="1325245"/>
          </a:xfrm>
        </p:spPr>
        <p:txBody>
          <a:bodyPr/>
          <a:p>
            <a:b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</a:br>
            <a:r>
              <a:rPr lang="en-US" b="1" u="sng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Homework</a:t>
            </a:r>
            <a: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, </a:t>
            </a:r>
            <a:b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</a:br>
            <a: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S. Workbook, page 51.</a:t>
            </a:r>
            <a:b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</a:br>
            <a:endParaRPr lang="en-US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sz="48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</a:t>
            </a:r>
            <a:endParaRPr lang="en-US" sz="48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  <a:p>
            <a:pPr marL="0" indent="0">
              <a:buNone/>
            </a:pPr>
            <a:r>
              <a:rPr lang="en-US" sz="5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</a:t>
            </a:r>
            <a:endParaRPr lang="en-US" sz="5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  <a:p>
            <a:pPr marL="0" indent="0">
              <a:buNone/>
            </a:pPr>
            <a:r>
              <a:rPr lang="en-US" sz="5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  Have a great day!</a:t>
            </a:r>
            <a:endParaRPr lang="en-US" sz="5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9abea1be2f7978e4df1d94722c6556f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26185" y="1179830"/>
            <a:ext cx="6423660" cy="4498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6435" y="4637405"/>
            <a:ext cx="4525010" cy="744855"/>
          </a:xfrm>
        </p:spPr>
        <p:txBody>
          <a:bodyPr/>
          <a:p>
            <a:r>
              <a:rPr lang="en-US" b="1">
                <a:solidFill>
                  <a:srgbClr val="FDE11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</a:t>
            </a:r>
            <a: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</a:t>
            </a:r>
            <a:b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</a:br>
            <a:b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</a:br>
            <a:b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</a:br>
            <a: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             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The White House</a:t>
            </a:r>
            <a:endParaRPr lang="en-US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</p:txBody>
      </p:sp>
      <p:pic>
        <p:nvPicPr>
          <p:cNvPr id="4" name="Picture Placeholder 3" descr="Presidential Suite The White House Wallpapers HD Wallpapers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851660" y="840105"/>
            <a:ext cx="4951095" cy="3796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capitol-us-congress-washington-usa-neoclassicism-besthqwallpapers.com-1280x102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05610" y="874395"/>
            <a:ext cx="5466715" cy="4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9"/>
          <p:cNvSpPr>
            <a:spLocks noGrp="1"/>
          </p:cNvSpPr>
          <p:nvPr/>
        </p:nvSpPr>
        <p:spPr>
          <a:xfrm>
            <a:off x="1705610" y="5026660"/>
            <a:ext cx="5986780" cy="936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rgbClr val="000000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                   </a:t>
            </a:r>
            <a:endParaRPr 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  <a:p>
            <a:r>
              <a:rPr 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      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The US Capitol ( the Senate )</a:t>
            </a:r>
            <a:endParaRPr lang="en-US" sz="2400" b="1">
              <a:solidFill>
                <a:srgbClr val="FDE11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  <a:p>
            <a:endParaRPr lang="en-US" sz="2400" b="1">
              <a:solidFill>
                <a:srgbClr val="FDE11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48840" y="5266055"/>
            <a:ext cx="5807710" cy="669290"/>
          </a:xfrm>
        </p:spPr>
        <p:txBody>
          <a:bodyPr/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The Washington Monument</a:t>
            </a:r>
            <a:endParaRPr 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  <a:p>
            <a:endParaRPr lang="en-US"/>
          </a:p>
        </p:txBody>
      </p:sp>
      <p:pic>
        <p:nvPicPr>
          <p:cNvPr id="5" name="Content Placeholder 4" descr="wp2201463-national-mall-wallpaper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50670" y="1071245"/>
            <a:ext cx="5972175" cy="4086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4865370"/>
            <a:ext cx="8135620" cy="1165225"/>
          </a:xfrm>
        </p:spPr>
        <p:txBody>
          <a:bodyPr/>
          <a:p>
            <a:r>
              <a:rPr lang="en-US" b="1">
                <a:solidFill>
                  <a:srgbClr val="D809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        </a:t>
            </a:r>
            <a:br>
              <a:rPr lang="en-US" b="1">
                <a:solidFill>
                  <a:srgbClr val="D809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</a:br>
            <a:r>
              <a:rPr lang="en-US" b="1">
                <a:solidFill>
                  <a:srgbClr val="D809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            </a:t>
            </a:r>
            <a:r>
              <a:rPr 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Britannic Bold" panose="020B0903060703020204" charset="0"/>
                <a:sym typeface="+mn-ea"/>
              </a:rPr>
              <a:t>Student's Book, page 46.</a:t>
            </a:r>
            <a:endParaRPr 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charset="-122"/>
              <a:ea typeface="Arial Unicode MS" panose="020B0604020202020204" charset="-122"/>
              <a:cs typeface="Britannic Bold" panose="020B0903060703020204" charset="0"/>
              <a:sym typeface="+mn-ea"/>
            </a:endParaRPr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10" y="935355"/>
            <a:ext cx="7705090" cy="483870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sr-Cyrl-BA" altLang="en-US" b="1" noProof="0" dirty="0" smtClean="0">
                <a:solidFill>
                  <a:srgbClr val="D8090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    </a:t>
            </a:r>
            <a:r>
              <a:rPr lang="sr-Cyrl-BA" altLang="en-US" b="1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        </a:t>
            </a:r>
            <a:r>
              <a:rPr lang="sr-Cyrl-BA" altLang="en-US" sz="3200" b="1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   </a:t>
            </a:r>
            <a:r>
              <a:rPr lang="en-US" sz="3600" b="1" u="sng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Comic Sans MS" panose="030F0702030302020204" charset="0"/>
                <a:sym typeface="+mn-ea"/>
              </a:rPr>
              <a:t>Vocabulary</a:t>
            </a:r>
            <a:endParaRPr lang="en-US" sz="3200" b="1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Unicode MS" panose="020B0604020202020204" charset="-122"/>
              <a:ea typeface="Arial Unicode MS" panose="020B0604020202020204" charset="-122"/>
              <a:cs typeface="Comic Sans MS" panose="030F070203030202020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monument - </a:t>
            </a:r>
            <a:r>
              <a:rPr lang="sr-Cyrl-BA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споменик</a:t>
            </a:r>
            <a:endParaRPr lang="en-US" sz="3200" b="1">
              <a:solidFill>
                <a:srgbClr val="C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>
              <a:buNone/>
            </a:pPr>
            <a:r>
              <a:rPr 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public holiday - </a:t>
            </a:r>
            <a:r>
              <a:rPr lang="sr-Cyrl-BA" alt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државни празник</a:t>
            </a:r>
            <a:endParaRPr lang="en-US" sz="3200" b="1">
              <a:solidFill>
                <a:srgbClr val="C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>
              <a:buNone/>
            </a:pPr>
            <a:r>
              <a:rPr 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Independence Day - </a:t>
            </a:r>
            <a:r>
              <a:rPr lang="sr-Cyrl-BA" alt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Дан независности</a:t>
            </a:r>
            <a:endParaRPr lang="en-US" sz="3200" b="1">
              <a:solidFill>
                <a:srgbClr val="C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>
              <a:buNone/>
            </a:pPr>
            <a:r>
              <a:rPr 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fireworks - </a:t>
            </a:r>
            <a:r>
              <a:rPr lang="sr-Cyrl-BA" alt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ватромет</a:t>
            </a:r>
            <a:endParaRPr lang="en-US" sz="3200" b="1">
              <a:solidFill>
                <a:srgbClr val="C0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>
              <a:buNone/>
            </a:pPr>
            <a:r>
              <a:rPr 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celebration - </a:t>
            </a:r>
            <a:r>
              <a:rPr lang="sr-Cyrl-BA" altLang="en-US" sz="3200" b="1">
                <a:solidFill>
                  <a:srgbClr val="C00000"/>
                </a:solidFill>
                <a:latin typeface="Arial Unicode MS" panose="020B0604020202020204" charset="-122"/>
                <a:ea typeface="Arial Unicode MS" panose="020B0604020202020204" charset="-122"/>
              </a:rPr>
              <a:t>прослава</a:t>
            </a:r>
            <a:endParaRPr lang="en-US" sz="3200" b="1">
              <a:solidFill>
                <a:srgbClr val="D8090F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45" y="836930"/>
            <a:ext cx="8426450" cy="4678045"/>
          </a:xfrm>
        </p:spPr>
        <p:txBody>
          <a:bodyPr/>
          <a:p>
            <a:pPr marL="0" indent="0">
              <a:buNone/>
            </a:pPr>
            <a:r>
              <a:rPr lang="en-US" b="1" u="sng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Comic Sans MS" panose="030F0702030302020204" charset="0"/>
                <a:sym typeface="+mn-ea"/>
              </a:rPr>
              <a:t>Fill in the missing words:</a:t>
            </a:r>
            <a:endParaRPr lang="en-US" b="1" u="sng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Unicode MS" panose="020B0604020202020204" charset="-122"/>
              <a:ea typeface="Arial Unicode MS" panose="020B0604020202020204" charset="-122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endParaRPr lang="en-US" b="1" u="sng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Unicode MS" panose="020B0604020202020204" charset="-122"/>
              <a:ea typeface="Arial Unicode MS" panose="020B0604020202020204" charset="-122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r>
              <a:rPr lang="en-US" sz="2400" b="1"/>
              <a:t>fireworks   holiday   celebration   concerts    Americans</a:t>
            </a:r>
            <a:endParaRPr lang="en-US" sz="2400" b="1"/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</a:rPr>
              <a:t>It is a public ______ - Independence Day.</a:t>
            </a:r>
            <a:endParaRPr lang="en-US" sz="2400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</a:rPr>
              <a:t>Many 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______ come to the capital to celebrate this day.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They sit on the grass and listen to ______ .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In the evening they watch the  ______ .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Uncle Boris can't wait for the  ______ .</a:t>
            </a:r>
            <a:endParaRPr lang="en-US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836930"/>
            <a:ext cx="8328025" cy="4678045"/>
          </a:xfrm>
        </p:spPr>
        <p:txBody>
          <a:bodyPr/>
          <a:p>
            <a:pPr marL="0" indent="0">
              <a:buNone/>
            </a:pPr>
            <a:r>
              <a:rPr lang="en-US" b="1" u="sng" noProof="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Comic Sans MS" panose="030F0702030302020204" charset="0"/>
                <a:sym typeface="+mn-ea"/>
              </a:rPr>
              <a:t>Fill in the missing words:</a:t>
            </a:r>
            <a:endParaRPr lang="en-US" b="1" u="sng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Unicode MS" panose="020B0604020202020204" charset="-122"/>
              <a:ea typeface="Arial Unicode MS" panose="020B0604020202020204" charset="-122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endParaRPr lang="en-US" b="1" u="sng" noProof="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 Unicode MS" panose="020B0604020202020204" charset="-122"/>
              <a:ea typeface="Arial Unicode MS" panose="020B0604020202020204" charset="-122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r>
              <a:rPr lang="en-US" sz="2400" b="1">
                <a:sym typeface="+mn-ea"/>
              </a:rPr>
              <a:t>          </a:t>
            </a:r>
            <a:endParaRPr lang="en-US" sz="2400" b="1"/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It is a public </a:t>
            </a:r>
            <a:r>
              <a:rPr lang="en-US" sz="2400" b="1">
                <a:sym typeface="+mn-ea"/>
              </a:rPr>
              <a:t>holiday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 - Independence Day.</a:t>
            </a:r>
            <a:endParaRPr lang="en-US" sz="2400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Many </a:t>
            </a:r>
            <a:r>
              <a:rPr lang="en-US" sz="2400" b="1">
                <a:sym typeface="+mn-ea"/>
              </a:rPr>
              <a:t>Americans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 come to the capital to celebrate this day.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They sit on the grass and listen to </a:t>
            </a:r>
            <a:r>
              <a:rPr lang="en-US" sz="2400" b="1">
                <a:sym typeface="+mn-ea"/>
              </a:rPr>
              <a:t>concerts 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 .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In the evening they watch the  </a:t>
            </a:r>
            <a:r>
              <a:rPr lang="en-US" sz="2400" b="1">
                <a:sym typeface="+mn-ea"/>
              </a:rPr>
              <a:t>fireworks 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 .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Uncle Boris can't wait for the  </a:t>
            </a:r>
            <a:r>
              <a:rPr lang="en-US" sz="2400" b="1">
                <a:sym typeface="+mn-ea"/>
              </a:rPr>
              <a:t>celebration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 .</a:t>
            </a:r>
            <a:endParaRPr lang="en-US">
              <a:solidFill>
                <a:srgbClr val="C00000"/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WPS Presentation</Application>
  <PresentationFormat>Экран (4:3)</PresentationFormat>
  <Paragraphs>50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Georgia</vt:lpstr>
      <vt:lpstr>Arial Unicode MS</vt:lpstr>
      <vt:lpstr>Britannic Bold</vt:lpstr>
      <vt:lpstr>Comic Sans MS</vt:lpstr>
      <vt:lpstr>Microsoft YaHei</vt:lpstr>
      <vt:lpstr>template</vt:lpstr>
      <vt:lpstr>PowerPoint 演示文稿</vt:lpstr>
      <vt:lpstr>PowerPoint 演示文稿</vt:lpstr>
      <vt:lpstr>                         The White House</vt:lpstr>
      <vt:lpstr>PowerPoint 演示文稿</vt:lpstr>
      <vt:lpstr>PowerPoint 演示文稿</vt:lpstr>
      <vt:lpstr>                        Student's Book, page 46.</vt:lpstr>
      <vt:lpstr>PowerPoint 演示文稿</vt:lpstr>
      <vt:lpstr>PowerPoint 演示文稿</vt:lpstr>
      <vt:lpstr>PowerPoint 演示文稿</vt:lpstr>
      <vt:lpstr> Homework,  S. Workbook, page 51. </vt:lpstr>
      <vt:lpstr>PowerPoint 演示文稿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Korisnik</cp:lastModifiedBy>
  <cp:revision>135</cp:revision>
  <dcterms:created xsi:type="dcterms:W3CDTF">2006-06-13T13:38:00Z</dcterms:created>
  <dcterms:modified xsi:type="dcterms:W3CDTF">2020-05-02T12:33:47Z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