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72" r:id="rId7"/>
    <p:sldId id="266" r:id="rId8"/>
    <p:sldId id="262" r:id="rId9"/>
    <p:sldId id="265" r:id="rId10"/>
    <p:sldId id="267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F410F"/>
    <a:srgbClr val="35CB7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85080" autoAdjust="0"/>
  </p:normalViewPr>
  <p:slideViewPr>
    <p:cSldViewPr>
      <p:cViewPr varScale="1">
        <p:scale>
          <a:sx n="69" d="100"/>
          <a:sy n="69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E1771-A7B1-4A91-958F-4C50DD45F4D7}" type="datetimeFigureOut">
              <a:rPr lang="en-PH" smtClean="0"/>
              <a:pPr/>
              <a:t>5/12/2020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B96F3-AB3B-4A44-870F-2FBB5484A874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135773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3718" y="2362200"/>
            <a:ext cx="7476564" cy="1470025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3886200"/>
            <a:ext cx="43434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19050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5867400" cy="5516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38877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887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8893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89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2855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95935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81200"/>
            <a:ext cx="28559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201"/>
            <a:ext cx="5486400" cy="3889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1671" y="609600"/>
            <a:ext cx="796065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118" y="1524000"/>
            <a:ext cx="7933764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gogaus\Desktop\fine slike matiš\djeca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" y="304800"/>
            <a:ext cx="86106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476564" cy="1227099"/>
          </a:xfrm>
        </p:spPr>
        <p:txBody>
          <a:bodyPr>
            <a:noAutofit/>
          </a:bodyPr>
          <a:lstStyle/>
          <a:p>
            <a:r>
              <a:rPr lang="sr-Cyrl-BA" sz="4000" dirty="0">
                <a:latin typeface="Arial" pitchFamily="34" charset="0"/>
                <a:cs typeface="Arial" pitchFamily="34" charset="0"/>
              </a:rPr>
              <a:t>МАТЕМАТИКА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9320541">
            <a:off x="461554" y="1197876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 + 2 = 4 </a:t>
            </a:r>
            <a:endParaRPr lang="en-US" sz="3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29841">
            <a:off x="3333961" y="1838547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36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10 – 7 = 3</a:t>
            </a:r>
            <a:endParaRPr lang="en-US" sz="36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709245">
            <a:off x="252969" y="2465957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5 · 4 = 20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812869">
            <a:off x="6477000" y="1066800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21 : 3 = 7</a:t>
            </a:r>
            <a:endParaRPr lang="en-US" sz="3600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445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118" y="685800"/>
            <a:ext cx="7933764" cy="5440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 descr="C:\Users\kgogaus\Desktop\fine slike matiš\Djecak1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2964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1869903"/>
            <a:ext cx="40496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 ли је остатак мањи </a:t>
            </a:r>
          </a:p>
          <a:p>
            <a:r>
              <a:rPr lang="sr-Cyrl-BA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или већи од  дјелиоца</a:t>
            </a:r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0965" y="3200400"/>
            <a:ext cx="51373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Остатак је мањи и увијек </a:t>
            </a:r>
          </a:p>
          <a:p>
            <a:r>
              <a:rPr lang="sr-Cyrl-BA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мора бити мањи од дјелиоца</a:t>
            </a:r>
            <a:r>
              <a:rPr lang="sr-Cyrl-BA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9640" y="792480"/>
            <a:ext cx="371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Какав  је остатак?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22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118" y="762000"/>
            <a:ext cx="7933764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sz="2400" dirty="0">
                <a:latin typeface="Arial" pitchFamily="34" charset="0"/>
                <a:cs typeface="Arial" pitchFamily="34" charset="0"/>
              </a:rPr>
              <a:t>6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. Тата је купио 11 кликера. Треба да их  равноправно </a:t>
            </a: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     подијели синовима Марку, Матији и Милошу. </a:t>
            </a: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     Колико ће сваки дјечак добити кликера?</a:t>
            </a: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     11 : 3 = 3  и остатак 2</a:t>
            </a:r>
          </a:p>
          <a:p>
            <a:pPr marL="0" indent="0">
              <a:buNone/>
            </a:pPr>
            <a:endParaRPr lang="sr-Cyrl-BA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      јер је  3 · 3 + 2 = 9 + 2 = 11</a:t>
            </a:r>
          </a:p>
          <a:p>
            <a:pPr marL="0" indent="0">
              <a:buNone/>
            </a:pPr>
            <a:endParaRPr lang="sr-Cyrl-BA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      Одговор: Сваки дјечак ће добити по три кликера, а   </a:t>
            </a: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      2 кликера су остатак.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44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800" dirty="0">
                <a:latin typeface="Arial" pitchFamily="34" charset="0"/>
                <a:cs typeface="Arial" pitchFamily="34" charset="0"/>
              </a:rPr>
              <a:t>Задаци за самосталан рад</a:t>
            </a:r>
            <a:r>
              <a:rPr lang="bs-Latn-BA" sz="2800" dirty="0"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r-Cyrl-BA" sz="2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sr-Cyrl-BA" sz="2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sr-Cyrl-BA" sz="2800" dirty="0">
                <a:latin typeface="Arial" pitchFamily="34" charset="0"/>
                <a:cs typeface="Arial" pitchFamily="34" charset="0"/>
              </a:rPr>
              <a:t>Урадити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r-Cyrl-R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sr-Cyrl-R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и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sr-Cyrl-R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задатак</a:t>
            </a:r>
            <a:r>
              <a:rPr lang="sr-Cyrl-BA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r>
              <a:rPr lang="sr-Cyrl-BA" sz="2800" dirty="0">
                <a:latin typeface="Arial" pitchFamily="34" charset="0"/>
                <a:cs typeface="Arial" pitchFamily="34" charset="0"/>
              </a:rPr>
              <a:t>из уџбеника на стр. 115. </a:t>
            </a:r>
          </a:p>
          <a:p>
            <a:pPr marL="0" indent="0" algn="ctr">
              <a:buNone/>
            </a:pPr>
            <a:endParaRPr lang="sr-Cyrl-BA" sz="2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sr-Cyrl-BA" sz="2800" dirty="0">
                <a:latin typeface="Arial" pitchFamily="34" charset="0"/>
                <a:cs typeface="Arial" pitchFamily="34" charset="0"/>
              </a:rPr>
              <a:t>”Задатак +” - ко жели може урадити</a:t>
            </a:r>
          </a:p>
          <a:p>
            <a:pPr marL="0" indent="0" algn="ctr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4.</a:t>
            </a:r>
            <a:r>
              <a:rPr lang="sr-Cyrl-BA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BA" sz="2800" dirty="0">
                <a:latin typeface="Arial" pitchFamily="34" charset="0"/>
                <a:cs typeface="Arial" pitchFamily="34" charset="0"/>
              </a:rPr>
              <a:t>и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5.</a:t>
            </a:r>
            <a:r>
              <a:rPr lang="sr-Cyrl-BA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BA" sz="2800" dirty="0">
                <a:latin typeface="Arial" pitchFamily="34" charset="0"/>
                <a:cs typeface="Arial" pitchFamily="34" charset="0"/>
              </a:rPr>
              <a:t>задатак из уџбеника </a:t>
            </a:r>
            <a:br>
              <a:rPr lang="sr-Cyrl-BA" sz="2800" dirty="0">
                <a:latin typeface="Arial" pitchFamily="34" charset="0"/>
                <a:cs typeface="Arial" pitchFamily="34" charset="0"/>
              </a:rPr>
            </a:br>
            <a:r>
              <a:rPr lang="sr-Cyrl-BA" sz="2800" dirty="0">
                <a:latin typeface="Arial" pitchFamily="34" charset="0"/>
                <a:cs typeface="Arial" pitchFamily="34" charset="0"/>
              </a:rPr>
              <a:t>на стр. 115.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097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1" y="381000"/>
            <a:ext cx="7960658" cy="685800"/>
          </a:xfrm>
        </p:spPr>
        <p:txBody>
          <a:bodyPr>
            <a:normAutofit/>
          </a:bodyPr>
          <a:lstStyle/>
          <a:p>
            <a:r>
              <a:rPr lang="sr-Cyrl-BA" sz="2800" dirty="0">
                <a:latin typeface="Arial" pitchFamily="34" charset="0"/>
                <a:cs typeface="Arial" pitchFamily="34" charset="0"/>
              </a:rPr>
              <a:t>ДИЈЕЉЕЊЕ СА ОСТАТКОМ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4118"/>
            <a:ext cx="7933764" cy="51966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У изразима без заграде најприје се дијели</a:t>
            </a: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или множи, а затим сабира или одузима.</a:t>
            </a:r>
            <a:endParaRPr lang="bs-Latn-BA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r-Cyrl-BA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Израз </a:t>
            </a:r>
            <a:r>
              <a:rPr lang="bs-Latn-BA" sz="2400" dirty="0">
                <a:latin typeface="Arial" pitchFamily="34" charset="0"/>
                <a:cs typeface="Arial" pitchFamily="34" charset="0"/>
              </a:rPr>
              <a:t>1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5 + </a:t>
            </a:r>
            <a:r>
              <a:rPr lang="bs-Latn-BA" sz="2400" dirty="0">
                <a:latin typeface="Arial" pitchFamily="34" charset="0"/>
                <a:cs typeface="Arial" pitchFamily="34" charset="0"/>
              </a:rPr>
              <a:t>8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 : 2 је збир броја </a:t>
            </a:r>
            <a:r>
              <a:rPr lang="bs-Latn-BA" sz="2400" dirty="0">
                <a:latin typeface="Arial" pitchFamily="34" charset="0"/>
                <a:cs typeface="Arial" pitchFamily="34" charset="0"/>
              </a:rPr>
              <a:t>1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5 и количника бројева </a:t>
            </a:r>
            <a:endParaRPr lang="bs-Latn-BA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bs-Latn-BA" sz="2400" dirty="0">
                <a:latin typeface="Arial" pitchFamily="34" charset="0"/>
                <a:cs typeface="Arial" pitchFamily="34" charset="0"/>
              </a:rPr>
              <a:t>8 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и 2</a:t>
            </a: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                                         </a:t>
            </a:r>
            <a:r>
              <a:rPr lang="sr-Cyrl-BA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збир             </a:t>
            </a: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                                     </a:t>
            </a: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                                     </a:t>
            </a:r>
            <a:r>
              <a:rPr lang="bs-Latn-BA" sz="2400" dirty="0">
                <a:latin typeface="Arial" pitchFamily="34" charset="0"/>
                <a:cs typeface="Arial" pitchFamily="34" charset="0"/>
              </a:rPr>
              <a:t>1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5 + </a:t>
            </a:r>
            <a:r>
              <a:rPr lang="bs-Latn-BA" sz="2400" dirty="0">
                <a:latin typeface="Arial" pitchFamily="34" charset="0"/>
                <a:cs typeface="Arial" pitchFamily="34" charset="0"/>
              </a:rPr>
              <a:t>8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 : 2 </a:t>
            </a:r>
          </a:p>
          <a:p>
            <a:pPr marL="0" indent="0">
              <a:buNone/>
            </a:pPr>
            <a:endParaRPr lang="sr-Cyrl-BA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sr-Cyrl-BA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сабирак  </a:t>
            </a:r>
          </a:p>
          <a:p>
            <a:pPr marL="0" indent="0">
              <a:buNone/>
            </a:pPr>
            <a:endParaRPr lang="sr-Cyrl-BA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bs-Latn-BA" sz="2400" dirty="0">
                <a:latin typeface="Arial" pitchFamily="34" charset="0"/>
                <a:cs typeface="Arial" pitchFamily="34" charset="0"/>
              </a:rPr>
              <a:t>1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5 + </a:t>
            </a:r>
            <a:r>
              <a:rPr lang="bs-Latn-BA" sz="2400" dirty="0">
                <a:latin typeface="Arial" pitchFamily="34" charset="0"/>
                <a:cs typeface="Arial" pitchFamily="34" charset="0"/>
              </a:rPr>
              <a:t>8 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: 2 =</a:t>
            </a:r>
            <a:r>
              <a:rPr lang="bs-Latn-BA" sz="2400" dirty="0">
                <a:latin typeface="Arial" pitchFamily="34" charset="0"/>
                <a:cs typeface="Arial" pitchFamily="34" charset="0"/>
              </a:rPr>
              <a:t> 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eft Brace 10"/>
          <p:cNvSpPr/>
          <p:nvPr/>
        </p:nvSpPr>
        <p:spPr>
          <a:xfrm rot="5400000">
            <a:off x="4267200" y="3086100"/>
            <a:ext cx="457200" cy="1600200"/>
          </a:xfrm>
          <a:prstGeom prst="leftBrace">
            <a:avLst>
              <a:gd name="adj1" fmla="val 8333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314700" y="4236718"/>
            <a:ext cx="609600" cy="457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 Brace 21"/>
          <p:cNvSpPr/>
          <p:nvPr/>
        </p:nvSpPr>
        <p:spPr>
          <a:xfrm rot="16200000">
            <a:off x="4686681" y="4015355"/>
            <a:ext cx="384048" cy="765810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kgogaus\Desktop\fine slike matiš\Djevojcica1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4040" y="3886200"/>
            <a:ext cx="3779308" cy="286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9701" y="4768334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hr-HR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сабирак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556260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 + 4 = 19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86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118" y="685800"/>
            <a:ext cx="7933764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Израз                 </a:t>
            </a:r>
          </a:p>
          <a:p>
            <a:pPr marL="0" indent="0">
              <a:buNone/>
            </a:pPr>
            <a:endParaRPr lang="sr-Cyrl-BA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bs-Latn-BA" sz="2400" dirty="0">
                <a:latin typeface="Arial" pitchFamily="34" charset="0"/>
                <a:cs typeface="Arial" pitchFamily="34" charset="0"/>
              </a:rPr>
              <a:t>25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 – </a:t>
            </a:r>
            <a:r>
              <a:rPr lang="bs-Latn-BA" sz="2400" dirty="0">
                <a:latin typeface="Arial" pitchFamily="34" charset="0"/>
                <a:cs typeface="Arial" pitchFamily="34" charset="0"/>
              </a:rPr>
              <a:t>3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 · 5 је разлика броја </a:t>
            </a:r>
            <a:r>
              <a:rPr lang="bs-Latn-BA" sz="2400" dirty="0">
                <a:latin typeface="Arial" pitchFamily="34" charset="0"/>
                <a:cs typeface="Arial" pitchFamily="34" charset="0"/>
              </a:rPr>
              <a:t>25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 и производа бројева </a:t>
            </a:r>
          </a:p>
          <a:p>
            <a:pPr marL="0" indent="0">
              <a:buNone/>
            </a:pPr>
            <a:r>
              <a:rPr lang="bs-Latn-BA" sz="2400" dirty="0">
                <a:latin typeface="Arial" pitchFamily="34" charset="0"/>
                <a:cs typeface="Arial" pitchFamily="34" charset="0"/>
              </a:rPr>
              <a:t>3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 и 5</a:t>
            </a: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                                  </a:t>
            </a: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                                     </a:t>
            </a:r>
            <a:r>
              <a:rPr lang="sr-Cyrl-BA" sz="24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разлика</a:t>
            </a:r>
          </a:p>
          <a:p>
            <a:pPr marL="0" indent="0">
              <a:buNone/>
            </a:pPr>
            <a:endParaRPr lang="sr-Cyrl-BA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lang="bs-Latn-BA" sz="2400" dirty="0">
                <a:latin typeface="Arial" pitchFamily="34" charset="0"/>
                <a:cs typeface="Arial" pitchFamily="34" charset="0"/>
              </a:rPr>
              <a:t>25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 – </a:t>
            </a:r>
            <a:r>
              <a:rPr lang="bs-Latn-BA" sz="2400" dirty="0">
                <a:latin typeface="Arial" pitchFamily="34" charset="0"/>
                <a:cs typeface="Arial" pitchFamily="34" charset="0"/>
              </a:rPr>
              <a:t>3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 · 5</a:t>
            </a:r>
          </a:p>
          <a:p>
            <a:pPr marL="0" indent="0">
              <a:buNone/>
            </a:pPr>
            <a:endParaRPr lang="sr-Cyrl-BA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                 </a:t>
            </a:r>
            <a:r>
              <a:rPr lang="sr-Cyrl-BA" sz="24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умањеник</a:t>
            </a:r>
            <a:endParaRPr lang="bs-Latn-BA" sz="2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r-Cyrl-BA" sz="2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bs-Latn-BA" sz="2400" dirty="0">
                <a:latin typeface="Arial" pitchFamily="34" charset="0"/>
                <a:cs typeface="Arial" pitchFamily="34" charset="0"/>
              </a:rPr>
              <a:t>25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 – </a:t>
            </a:r>
            <a:r>
              <a:rPr lang="bs-Latn-BA" sz="2400" dirty="0">
                <a:latin typeface="Arial" pitchFamily="34" charset="0"/>
                <a:cs typeface="Arial" pitchFamily="34" charset="0"/>
              </a:rPr>
              <a:t>3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 · 5 =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t Brace 3"/>
          <p:cNvSpPr/>
          <p:nvPr/>
        </p:nvSpPr>
        <p:spPr>
          <a:xfrm rot="5400000">
            <a:off x="4122420" y="2815590"/>
            <a:ext cx="457200" cy="1531620"/>
          </a:xfrm>
          <a:prstGeom prst="leftBrace">
            <a:avLst>
              <a:gd name="adj1" fmla="val 8333"/>
              <a:gd name="adj2" fmla="val 49005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078480" y="4270248"/>
            <a:ext cx="609600" cy="457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 Brace 6"/>
          <p:cNvSpPr/>
          <p:nvPr/>
        </p:nvSpPr>
        <p:spPr>
          <a:xfrm rot="16200000">
            <a:off x="4528566" y="3923919"/>
            <a:ext cx="384048" cy="765810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kgogaus\Desktop\fine slike matiš\Djecak3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62400"/>
            <a:ext cx="3306761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0" y="4598384"/>
            <a:ext cx="16671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умањилац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5509736"/>
            <a:ext cx="19046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</a:t>
            </a:r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bs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bs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949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ular Callout 11"/>
          <p:cNvSpPr/>
          <p:nvPr/>
        </p:nvSpPr>
        <p:spPr>
          <a:xfrm>
            <a:off x="455076" y="4114800"/>
            <a:ext cx="2795345" cy="1722120"/>
          </a:xfrm>
          <a:custGeom>
            <a:avLst/>
            <a:gdLst>
              <a:gd name="connsiteX0" fmla="*/ 0 w 5029200"/>
              <a:gd name="connsiteY0" fmla="*/ 241305 h 1447800"/>
              <a:gd name="connsiteX1" fmla="*/ 241305 w 5029200"/>
              <a:gd name="connsiteY1" fmla="*/ 0 h 1447800"/>
              <a:gd name="connsiteX2" fmla="*/ 838200 w 5029200"/>
              <a:gd name="connsiteY2" fmla="*/ 0 h 1447800"/>
              <a:gd name="connsiteX3" fmla="*/ 838200 w 5029200"/>
              <a:gd name="connsiteY3" fmla="*/ 0 h 1447800"/>
              <a:gd name="connsiteX4" fmla="*/ 2095500 w 5029200"/>
              <a:gd name="connsiteY4" fmla="*/ 0 h 1447800"/>
              <a:gd name="connsiteX5" fmla="*/ 4787895 w 5029200"/>
              <a:gd name="connsiteY5" fmla="*/ 0 h 1447800"/>
              <a:gd name="connsiteX6" fmla="*/ 5029200 w 5029200"/>
              <a:gd name="connsiteY6" fmla="*/ 241305 h 1447800"/>
              <a:gd name="connsiteX7" fmla="*/ 5029200 w 5029200"/>
              <a:gd name="connsiteY7" fmla="*/ 844550 h 1447800"/>
              <a:gd name="connsiteX8" fmla="*/ 5029200 w 5029200"/>
              <a:gd name="connsiteY8" fmla="*/ 844550 h 1447800"/>
              <a:gd name="connsiteX9" fmla="*/ 5029200 w 5029200"/>
              <a:gd name="connsiteY9" fmla="*/ 1206500 h 1447800"/>
              <a:gd name="connsiteX10" fmla="*/ 5029200 w 5029200"/>
              <a:gd name="connsiteY10" fmla="*/ 1206495 h 1447800"/>
              <a:gd name="connsiteX11" fmla="*/ 4787895 w 5029200"/>
              <a:gd name="connsiteY11" fmla="*/ 1447800 h 1447800"/>
              <a:gd name="connsiteX12" fmla="*/ 2095500 w 5029200"/>
              <a:gd name="connsiteY12" fmla="*/ 1447800 h 1447800"/>
              <a:gd name="connsiteX13" fmla="*/ 1466867 w 5029200"/>
              <a:gd name="connsiteY13" fmla="*/ 1628775 h 1447800"/>
              <a:gd name="connsiteX14" fmla="*/ 838200 w 5029200"/>
              <a:gd name="connsiteY14" fmla="*/ 1447800 h 1447800"/>
              <a:gd name="connsiteX15" fmla="*/ 241305 w 5029200"/>
              <a:gd name="connsiteY15" fmla="*/ 1447800 h 1447800"/>
              <a:gd name="connsiteX16" fmla="*/ 0 w 5029200"/>
              <a:gd name="connsiteY16" fmla="*/ 1206495 h 1447800"/>
              <a:gd name="connsiteX17" fmla="*/ 0 w 5029200"/>
              <a:gd name="connsiteY17" fmla="*/ 1206500 h 1447800"/>
              <a:gd name="connsiteX18" fmla="*/ 0 w 5029200"/>
              <a:gd name="connsiteY18" fmla="*/ 844550 h 1447800"/>
              <a:gd name="connsiteX19" fmla="*/ 0 w 5029200"/>
              <a:gd name="connsiteY19" fmla="*/ 844550 h 1447800"/>
              <a:gd name="connsiteX20" fmla="*/ 0 w 5029200"/>
              <a:gd name="connsiteY20" fmla="*/ 241305 h 1447800"/>
              <a:gd name="connsiteX0" fmla="*/ 0 w 5029200"/>
              <a:gd name="connsiteY0" fmla="*/ 241305 h 1628775"/>
              <a:gd name="connsiteX1" fmla="*/ 241305 w 5029200"/>
              <a:gd name="connsiteY1" fmla="*/ 0 h 1628775"/>
              <a:gd name="connsiteX2" fmla="*/ 838200 w 5029200"/>
              <a:gd name="connsiteY2" fmla="*/ 0 h 1628775"/>
              <a:gd name="connsiteX3" fmla="*/ 838200 w 5029200"/>
              <a:gd name="connsiteY3" fmla="*/ 0 h 1628775"/>
              <a:gd name="connsiteX4" fmla="*/ 2095500 w 5029200"/>
              <a:gd name="connsiteY4" fmla="*/ 0 h 1628775"/>
              <a:gd name="connsiteX5" fmla="*/ 4787895 w 5029200"/>
              <a:gd name="connsiteY5" fmla="*/ 0 h 1628775"/>
              <a:gd name="connsiteX6" fmla="*/ 5029200 w 5029200"/>
              <a:gd name="connsiteY6" fmla="*/ 241305 h 1628775"/>
              <a:gd name="connsiteX7" fmla="*/ 5029200 w 5029200"/>
              <a:gd name="connsiteY7" fmla="*/ 844550 h 1628775"/>
              <a:gd name="connsiteX8" fmla="*/ 5029200 w 5029200"/>
              <a:gd name="connsiteY8" fmla="*/ 844550 h 1628775"/>
              <a:gd name="connsiteX9" fmla="*/ 5029200 w 5029200"/>
              <a:gd name="connsiteY9" fmla="*/ 1206500 h 1628775"/>
              <a:gd name="connsiteX10" fmla="*/ 5029200 w 5029200"/>
              <a:gd name="connsiteY10" fmla="*/ 1206495 h 1628775"/>
              <a:gd name="connsiteX11" fmla="*/ 4787895 w 5029200"/>
              <a:gd name="connsiteY11" fmla="*/ 1447800 h 1628775"/>
              <a:gd name="connsiteX12" fmla="*/ 3909060 w 5029200"/>
              <a:gd name="connsiteY12" fmla="*/ 1432560 h 1628775"/>
              <a:gd name="connsiteX13" fmla="*/ 1466867 w 5029200"/>
              <a:gd name="connsiteY13" fmla="*/ 1628775 h 1628775"/>
              <a:gd name="connsiteX14" fmla="*/ 838200 w 5029200"/>
              <a:gd name="connsiteY14" fmla="*/ 1447800 h 1628775"/>
              <a:gd name="connsiteX15" fmla="*/ 241305 w 5029200"/>
              <a:gd name="connsiteY15" fmla="*/ 1447800 h 1628775"/>
              <a:gd name="connsiteX16" fmla="*/ 0 w 5029200"/>
              <a:gd name="connsiteY16" fmla="*/ 1206495 h 1628775"/>
              <a:gd name="connsiteX17" fmla="*/ 0 w 5029200"/>
              <a:gd name="connsiteY17" fmla="*/ 1206500 h 1628775"/>
              <a:gd name="connsiteX18" fmla="*/ 0 w 5029200"/>
              <a:gd name="connsiteY18" fmla="*/ 844550 h 1628775"/>
              <a:gd name="connsiteX19" fmla="*/ 0 w 5029200"/>
              <a:gd name="connsiteY19" fmla="*/ 844550 h 1628775"/>
              <a:gd name="connsiteX20" fmla="*/ 0 w 5029200"/>
              <a:gd name="connsiteY20" fmla="*/ 241305 h 1628775"/>
              <a:gd name="connsiteX0" fmla="*/ 0 w 5029200"/>
              <a:gd name="connsiteY0" fmla="*/ 241305 h 1872615"/>
              <a:gd name="connsiteX1" fmla="*/ 241305 w 5029200"/>
              <a:gd name="connsiteY1" fmla="*/ 0 h 1872615"/>
              <a:gd name="connsiteX2" fmla="*/ 838200 w 5029200"/>
              <a:gd name="connsiteY2" fmla="*/ 0 h 1872615"/>
              <a:gd name="connsiteX3" fmla="*/ 838200 w 5029200"/>
              <a:gd name="connsiteY3" fmla="*/ 0 h 1872615"/>
              <a:gd name="connsiteX4" fmla="*/ 2095500 w 5029200"/>
              <a:gd name="connsiteY4" fmla="*/ 0 h 1872615"/>
              <a:gd name="connsiteX5" fmla="*/ 4787895 w 5029200"/>
              <a:gd name="connsiteY5" fmla="*/ 0 h 1872615"/>
              <a:gd name="connsiteX6" fmla="*/ 5029200 w 5029200"/>
              <a:gd name="connsiteY6" fmla="*/ 241305 h 1872615"/>
              <a:gd name="connsiteX7" fmla="*/ 5029200 w 5029200"/>
              <a:gd name="connsiteY7" fmla="*/ 844550 h 1872615"/>
              <a:gd name="connsiteX8" fmla="*/ 5029200 w 5029200"/>
              <a:gd name="connsiteY8" fmla="*/ 844550 h 1872615"/>
              <a:gd name="connsiteX9" fmla="*/ 5029200 w 5029200"/>
              <a:gd name="connsiteY9" fmla="*/ 1206500 h 1872615"/>
              <a:gd name="connsiteX10" fmla="*/ 5029200 w 5029200"/>
              <a:gd name="connsiteY10" fmla="*/ 1206495 h 1872615"/>
              <a:gd name="connsiteX11" fmla="*/ 4787895 w 5029200"/>
              <a:gd name="connsiteY11" fmla="*/ 1447800 h 1872615"/>
              <a:gd name="connsiteX12" fmla="*/ 3909060 w 5029200"/>
              <a:gd name="connsiteY12" fmla="*/ 1432560 h 1872615"/>
              <a:gd name="connsiteX13" fmla="*/ 4392947 w 5029200"/>
              <a:gd name="connsiteY13" fmla="*/ 1872615 h 1872615"/>
              <a:gd name="connsiteX14" fmla="*/ 838200 w 5029200"/>
              <a:gd name="connsiteY14" fmla="*/ 1447800 h 1872615"/>
              <a:gd name="connsiteX15" fmla="*/ 241305 w 5029200"/>
              <a:gd name="connsiteY15" fmla="*/ 1447800 h 1872615"/>
              <a:gd name="connsiteX16" fmla="*/ 0 w 5029200"/>
              <a:gd name="connsiteY16" fmla="*/ 1206495 h 1872615"/>
              <a:gd name="connsiteX17" fmla="*/ 0 w 5029200"/>
              <a:gd name="connsiteY17" fmla="*/ 1206500 h 1872615"/>
              <a:gd name="connsiteX18" fmla="*/ 0 w 5029200"/>
              <a:gd name="connsiteY18" fmla="*/ 844550 h 1872615"/>
              <a:gd name="connsiteX19" fmla="*/ 0 w 5029200"/>
              <a:gd name="connsiteY19" fmla="*/ 844550 h 1872615"/>
              <a:gd name="connsiteX20" fmla="*/ 0 w 5029200"/>
              <a:gd name="connsiteY20" fmla="*/ 241305 h 1872615"/>
              <a:gd name="connsiteX0" fmla="*/ 0 w 5029200"/>
              <a:gd name="connsiteY0" fmla="*/ 241305 h 1872615"/>
              <a:gd name="connsiteX1" fmla="*/ 241305 w 5029200"/>
              <a:gd name="connsiteY1" fmla="*/ 0 h 1872615"/>
              <a:gd name="connsiteX2" fmla="*/ 838200 w 5029200"/>
              <a:gd name="connsiteY2" fmla="*/ 0 h 1872615"/>
              <a:gd name="connsiteX3" fmla="*/ 838200 w 5029200"/>
              <a:gd name="connsiteY3" fmla="*/ 0 h 1872615"/>
              <a:gd name="connsiteX4" fmla="*/ 2095500 w 5029200"/>
              <a:gd name="connsiteY4" fmla="*/ 0 h 1872615"/>
              <a:gd name="connsiteX5" fmla="*/ 4787895 w 5029200"/>
              <a:gd name="connsiteY5" fmla="*/ 0 h 1872615"/>
              <a:gd name="connsiteX6" fmla="*/ 5029200 w 5029200"/>
              <a:gd name="connsiteY6" fmla="*/ 241305 h 1872615"/>
              <a:gd name="connsiteX7" fmla="*/ 5029200 w 5029200"/>
              <a:gd name="connsiteY7" fmla="*/ 844550 h 1872615"/>
              <a:gd name="connsiteX8" fmla="*/ 5029200 w 5029200"/>
              <a:gd name="connsiteY8" fmla="*/ 844550 h 1872615"/>
              <a:gd name="connsiteX9" fmla="*/ 5029200 w 5029200"/>
              <a:gd name="connsiteY9" fmla="*/ 1206500 h 1872615"/>
              <a:gd name="connsiteX10" fmla="*/ 5029200 w 5029200"/>
              <a:gd name="connsiteY10" fmla="*/ 1206495 h 1872615"/>
              <a:gd name="connsiteX11" fmla="*/ 4787895 w 5029200"/>
              <a:gd name="connsiteY11" fmla="*/ 1447800 h 1872615"/>
              <a:gd name="connsiteX12" fmla="*/ 3909060 w 5029200"/>
              <a:gd name="connsiteY12" fmla="*/ 1432560 h 1872615"/>
              <a:gd name="connsiteX13" fmla="*/ 4392947 w 5029200"/>
              <a:gd name="connsiteY13" fmla="*/ 1872615 h 1872615"/>
              <a:gd name="connsiteX14" fmla="*/ 3032760 w 5029200"/>
              <a:gd name="connsiteY14" fmla="*/ 1493520 h 1872615"/>
              <a:gd name="connsiteX15" fmla="*/ 241305 w 5029200"/>
              <a:gd name="connsiteY15" fmla="*/ 1447800 h 1872615"/>
              <a:gd name="connsiteX16" fmla="*/ 0 w 5029200"/>
              <a:gd name="connsiteY16" fmla="*/ 1206495 h 1872615"/>
              <a:gd name="connsiteX17" fmla="*/ 0 w 5029200"/>
              <a:gd name="connsiteY17" fmla="*/ 1206500 h 1872615"/>
              <a:gd name="connsiteX18" fmla="*/ 0 w 5029200"/>
              <a:gd name="connsiteY18" fmla="*/ 844550 h 1872615"/>
              <a:gd name="connsiteX19" fmla="*/ 0 w 5029200"/>
              <a:gd name="connsiteY19" fmla="*/ 844550 h 1872615"/>
              <a:gd name="connsiteX20" fmla="*/ 0 w 5029200"/>
              <a:gd name="connsiteY20" fmla="*/ 241305 h 1872615"/>
              <a:gd name="connsiteX0" fmla="*/ 0 w 5738158"/>
              <a:gd name="connsiteY0" fmla="*/ 241305 h 1763379"/>
              <a:gd name="connsiteX1" fmla="*/ 241305 w 5738158"/>
              <a:gd name="connsiteY1" fmla="*/ 0 h 1763379"/>
              <a:gd name="connsiteX2" fmla="*/ 838200 w 5738158"/>
              <a:gd name="connsiteY2" fmla="*/ 0 h 1763379"/>
              <a:gd name="connsiteX3" fmla="*/ 838200 w 5738158"/>
              <a:gd name="connsiteY3" fmla="*/ 0 h 1763379"/>
              <a:gd name="connsiteX4" fmla="*/ 2095500 w 5738158"/>
              <a:gd name="connsiteY4" fmla="*/ 0 h 1763379"/>
              <a:gd name="connsiteX5" fmla="*/ 4787895 w 5738158"/>
              <a:gd name="connsiteY5" fmla="*/ 0 h 1763379"/>
              <a:gd name="connsiteX6" fmla="*/ 5029200 w 5738158"/>
              <a:gd name="connsiteY6" fmla="*/ 241305 h 1763379"/>
              <a:gd name="connsiteX7" fmla="*/ 5029200 w 5738158"/>
              <a:gd name="connsiteY7" fmla="*/ 844550 h 1763379"/>
              <a:gd name="connsiteX8" fmla="*/ 5029200 w 5738158"/>
              <a:gd name="connsiteY8" fmla="*/ 844550 h 1763379"/>
              <a:gd name="connsiteX9" fmla="*/ 5029200 w 5738158"/>
              <a:gd name="connsiteY9" fmla="*/ 1206500 h 1763379"/>
              <a:gd name="connsiteX10" fmla="*/ 5029200 w 5738158"/>
              <a:gd name="connsiteY10" fmla="*/ 1206495 h 1763379"/>
              <a:gd name="connsiteX11" fmla="*/ 4787895 w 5738158"/>
              <a:gd name="connsiteY11" fmla="*/ 1447800 h 1763379"/>
              <a:gd name="connsiteX12" fmla="*/ 3909060 w 5738158"/>
              <a:gd name="connsiteY12" fmla="*/ 1432560 h 1763379"/>
              <a:gd name="connsiteX13" fmla="*/ 5738158 w 5738158"/>
              <a:gd name="connsiteY13" fmla="*/ 1763379 h 1763379"/>
              <a:gd name="connsiteX14" fmla="*/ 3032760 w 5738158"/>
              <a:gd name="connsiteY14" fmla="*/ 1493520 h 1763379"/>
              <a:gd name="connsiteX15" fmla="*/ 241305 w 5738158"/>
              <a:gd name="connsiteY15" fmla="*/ 1447800 h 1763379"/>
              <a:gd name="connsiteX16" fmla="*/ 0 w 5738158"/>
              <a:gd name="connsiteY16" fmla="*/ 1206495 h 1763379"/>
              <a:gd name="connsiteX17" fmla="*/ 0 w 5738158"/>
              <a:gd name="connsiteY17" fmla="*/ 1206500 h 1763379"/>
              <a:gd name="connsiteX18" fmla="*/ 0 w 5738158"/>
              <a:gd name="connsiteY18" fmla="*/ 844550 h 1763379"/>
              <a:gd name="connsiteX19" fmla="*/ 0 w 5738158"/>
              <a:gd name="connsiteY19" fmla="*/ 844550 h 1763379"/>
              <a:gd name="connsiteX20" fmla="*/ 0 w 5738158"/>
              <a:gd name="connsiteY20" fmla="*/ 241305 h 176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38158" h="1763379">
                <a:moveTo>
                  <a:pt x="0" y="241305"/>
                </a:moveTo>
                <a:cubicBezTo>
                  <a:pt x="0" y="108036"/>
                  <a:pt x="108036" y="0"/>
                  <a:pt x="241305" y="0"/>
                </a:cubicBezTo>
                <a:lnTo>
                  <a:pt x="838200" y="0"/>
                </a:lnTo>
                <a:lnTo>
                  <a:pt x="838200" y="0"/>
                </a:lnTo>
                <a:lnTo>
                  <a:pt x="2095500" y="0"/>
                </a:lnTo>
                <a:lnTo>
                  <a:pt x="4787895" y="0"/>
                </a:lnTo>
                <a:cubicBezTo>
                  <a:pt x="4921164" y="0"/>
                  <a:pt x="5029200" y="108036"/>
                  <a:pt x="5029200" y="241305"/>
                </a:cubicBezTo>
                <a:lnTo>
                  <a:pt x="5029200" y="844550"/>
                </a:lnTo>
                <a:lnTo>
                  <a:pt x="5029200" y="844550"/>
                </a:lnTo>
                <a:lnTo>
                  <a:pt x="5029200" y="1206500"/>
                </a:lnTo>
                <a:lnTo>
                  <a:pt x="5029200" y="1206495"/>
                </a:lnTo>
                <a:cubicBezTo>
                  <a:pt x="5029200" y="1339764"/>
                  <a:pt x="4921164" y="1447800"/>
                  <a:pt x="4787895" y="1447800"/>
                </a:cubicBezTo>
                <a:lnTo>
                  <a:pt x="3909060" y="1432560"/>
                </a:lnTo>
                <a:lnTo>
                  <a:pt x="5738158" y="1763379"/>
                </a:lnTo>
                <a:lnTo>
                  <a:pt x="3032760" y="1493520"/>
                </a:lnTo>
                <a:lnTo>
                  <a:pt x="241305" y="1447800"/>
                </a:lnTo>
                <a:cubicBezTo>
                  <a:pt x="108036" y="1447800"/>
                  <a:pt x="0" y="1339764"/>
                  <a:pt x="0" y="1206495"/>
                </a:cubicBezTo>
                <a:lnTo>
                  <a:pt x="0" y="1206500"/>
                </a:lnTo>
                <a:lnTo>
                  <a:pt x="0" y="844550"/>
                </a:lnTo>
                <a:lnTo>
                  <a:pt x="0" y="844550"/>
                </a:lnTo>
                <a:lnTo>
                  <a:pt x="0" y="2413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Чини ми се да ћемо имати остатак.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756630" y="457199"/>
            <a:ext cx="5232303" cy="1872615"/>
          </a:xfrm>
          <a:custGeom>
            <a:avLst/>
            <a:gdLst>
              <a:gd name="connsiteX0" fmla="*/ 0 w 5029200"/>
              <a:gd name="connsiteY0" fmla="*/ 241305 h 1447800"/>
              <a:gd name="connsiteX1" fmla="*/ 241305 w 5029200"/>
              <a:gd name="connsiteY1" fmla="*/ 0 h 1447800"/>
              <a:gd name="connsiteX2" fmla="*/ 838200 w 5029200"/>
              <a:gd name="connsiteY2" fmla="*/ 0 h 1447800"/>
              <a:gd name="connsiteX3" fmla="*/ 838200 w 5029200"/>
              <a:gd name="connsiteY3" fmla="*/ 0 h 1447800"/>
              <a:gd name="connsiteX4" fmla="*/ 2095500 w 5029200"/>
              <a:gd name="connsiteY4" fmla="*/ 0 h 1447800"/>
              <a:gd name="connsiteX5" fmla="*/ 4787895 w 5029200"/>
              <a:gd name="connsiteY5" fmla="*/ 0 h 1447800"/>
              <a:gd name="connsiteX6" fmla="*/ 5029200 w 5029200"/>
              <a:gd name="connsiteY6" fmla="*/ 241305 h 1447800"/>
              <a:gd name="connsiteX7" fmla="*/ 5029200 w 5029200"/>
              <a:gd name="connsiteY7" fmla="*/ 844550 h 1447800"/>
              <a:gd name="connsiteX8" fmla="*/ 5029200 w 5029200"/>
              <a:gd name="connsiteY8" fmla="*/ 844550 h 1447800"/>
              <a:gd name="connsiteX9" fmla="*/ 5029200 w 5029200"/>
              <a:gd name="connsiteY9" fmla="*/ 1206500 h 1447800"/>
              <a:gd name="connsiteX10" fmla="*/ 5029200 w 5029200"/>
              <a:gd name="connsiteY10" fmla="*/ 1206495 h 1447800"/>
              <a:gd name="connsiteX11" fmla="*/ 4787895 w 5029200"/>
              <a:gd name="connsiteY11" fmla="*/ 1447800 h 1447800"/>
              <a:gd name="connsiteX12" fmla="*/ 2095500 w 5029200"/>
              <a:gd name="connsiteY12" fmla="*/ 1447800 h 1447800"/>
              <a:gd name="connsiteX13" fmla="*/ 1466867 w 5029200"/>
              <a:gd name="connsiteY13" fmla="*/ 1628775 h 1447800"/>
              <a:gd name="connsiteX14" fmla="*/ 838200 w 5029200"/>
              <a:gd name="connsiteY14" fmla="*/ 1447800 h 1447800"/>
              <a:gd name="connsiteX15" fmla="*/ 241305 w 5029200"/>
              <a:gd name="connsiteY15" fmla="*/ 1447800 h 1447800"/>
              <a:gd name="connsiteX16" fmla="*/ 0 w 5029200"/>
              <a:gd name="connsiteY16" fmla="*/ 1206495 h 1447800"/>
              <a:gd name="connsiteX17" fmla="*/ 0 w 5029200"/>
              <a:gd name="connsiteY17" fmla="*/ 1206500 h 1447800"/>
              <a:gd name="connsiteX18" fmla="*/ 0 w 5029200"/>
              <a:gd name="connsiteY18" fmla="*/ 844550 h 1447800"/>
              <a:gd name="connsiteX19" fmla="*/ 0 w 5029200"/>
              <a:gd name="connsiteY19" fmla="*/ 844550 h 1447800"/>
              <a:gd name="connsiteX20" fmla="*/ 0 w 5029200"/>
              <a:gd name="connsiteY20" fmla="*/ 241305 h 1447800"/>
              <a:gd name="connsiteX0" fmla="*/ 0 w 5029200"/>
              <a:gd name="connsiteY0" fmla="*/ 241305 h 1628775"/>
              <a:gd name="connsiteX1" fmla="*/ 241305 w 5029200"/>
              <a:gd name="connsiteY1" fmla="*/ 0 h 1628775"/>
              <a:gd name="connsiteX2" fmla="*/ 838200 w 5029200"/>
              <a:gd name="connsiteY2" fmla="*/ 0 h 1628775"/>
              <a:gd name="connsiteX3" fmla="*/ 838200 w 5029200"/>
              <a:gd name="connsiteY3" fmla="*/ 0 h 1628775"/>
              <a:gd name="connsiteX4" fmla="*/ 2095500 w 5029200"/>
              <a:gd name="connsiteY4" fmla="*/ 0 h 1628775"/>
              <a:gd name="connsiteX5" fmla="*/ 4787895 w 5029200"/>
              <a:gd name="connsiteY5" fmla="*/ 0 h 1628775"/>
              <a:gd name="connsiteX6" fmla="*/ 5029200 w 5029200"/>
              <a:gd name="connsiteY6" fmla="*/ 241305 h 1628775"/>
              <a:gd name="connsiteX7" fmla="*/ 5029200 w 5029200"/>
              <a:gd name="connsiteY7" fmla="*/ 844550 h 1628775"/>
              <a:gd name="connsiteX8" fmla="*/ 5029200 w 5029200"/>
              <a:gd name="connsiteY8" fmla="*/ 844550 h 1628775"/>
              <a:gd name="connsiteX9" fmla="*/ 5029200 w 5029200"/>
              <a:gd name="connsiteY9" fmla="*/ 1206500 h 1628775"/>
              <a:gd name="connsiteX10" fmla="*/ 5029200 w 5029200"/>
              <a:gd name="connsiteY10" fmla="*/ 1206495 h 1628775"/>
              <a:gd name="connsiteX11" fmla="*/ 4787895 w 5029200"/>
              <a:gd name="connsiteY11" fmla="*/ 1447800 h 1628775"/>
              <a:gd name="connsiteX12" fmla="*/ 3909060 w 5029200"/>
              <a:gd name="connsiteY12" fmla="*/ 1432560 h 1628775"/>
              <a:gd name="connsiteX13" fmla="*/ 1466867 w 5029200"/>
              <a:gd name="connsiteY13" fmla="*/ 1628775 h 1628775"/>
              <a:gd name="connsiteX14" fmla="*/ 838200 w 5029200"/>
              <a:gd name="connsiteY14" fmla="*/ 1447800 h 1628775"/>
              <a:gd name="connsiteX15" fmla="*/ 241305 w 5029200"/>
              <a:gd name="connsiteY15" fmla="*/ 1447800 h 1628775"/>
              <a:gd name="connsiteX16" fmla="*/ 0 w 5029200"/>
              <a:gd name="connsiteY16" fmla="*/ 1206495 h 1628775"/>
              <a:gd name="connsiteX17" fmla="*/ 0 w 5029200"/>
              <a:gd name="connsiteY17" fmla="*/ 1206500 h 1628775"/>
              <a:gd name="connsiteX18" fmla="*/ 0 w 5029200"/>
              <a:gd name="connsiteY18" fmla="*/ 844550 h 1628775"/>
              <a:gd name="connsiteX19" fmla="*/ 0 w 5029200"/>
              <a:gd name="connsiteY19" fmla="*/ 844550 h 1628775"/>
              <a:gd name="connsiteX20" fmla="*/ 0 w 5029200"/>
              <a:gd name="connsiteY20" fmla="*/ 241305 h 1628775"/>
              <a:gd name="connsiteX0" fmla="*/ 0 w 5029200"/>
              <a:gd name="connsiteY0" fmla="*/ 241305 h 1872615"/>
              <a:gd name="connsiteX1" fmla="*/ 241305 w 5029200"/>
              <a:gd name="connsiteY1" fmla="*/ 0 h 1872615"/>
              <a:gd name="connsiteX2" fmla="*/ 838200 w 5029200"/>
              <a:gd name="connsiteY2" fmla="*/ 0 h 1872615"/>
              <a:gd name="connsiteX3" fmla="*/ 838200 w 5029200"/>
              <a:gd name="connsiteY3" fmla="*/ 0 h 1872615"/>
              <a:gd name="connsiteX4" fmla="*/ 2095500 w 5029200"/>
              <a:gd name="connsiteY4" fmla="*/ 0 h 1872615"/>
              <a:gd name="connsiteX5" fmla="*/ 4787895 w 5029200"/>
              <a:gd name="connsiteY5" fmla="*/ 0 h 1872615"/>
              <a:gd name="connsiteX6" fmla="*/ 5029200 w 5029200"/>
              <a:gd name="connsiteY6" fmla="*/ 241305 h 1872615"/>
              <a:gd name="connsiteX7" fmla="*/ 5029200 w 5029200"/>
              <a:gd name="connsiteY7" fmla="*/ 844550 h 1872615"/>
              <a:gd name="connsiteX8" fmla="*/ 5029200 w 5029200"/>
              <a:gd name="connsiteY8" fmla="*/ 844550 h 1872615"/>
              <a:gd name="connsiteX9" fmla="*/ 5029200 w 5029200"/>
              <a:gd name="connsiteY9" fmla="*/ 1206500 h 1872615"/>
              <a:gd name="connsiteX10" fmla="*/ 5029200 w 5029200"/>
              <a:gd name="connsiteY10" fmla="*/ 1206495 h 1872615"/>
              <a:gd name="connsiteX11" fmla="*/ 4787895 w 5029200"/>
              <a:gd name="connsiteY11" fmla="*/ 1447800 h 1872615"/>
              <a:gd name="connsiteX12" fmla="*/ 3909060 w 5029200"/>
              <a:gd name="connsiteY12" fmla="*/ 1432560 h 1872615"/>
              <a:gd name="connsiteX13" fmla="*/ 4392947 w 5029200"/>
              <a:gd name="connsiteY13" fmla="*/ 1872615 h 1872615"/>
              <a:gd name="connsiteX14" fmla="*/ 838200 w 5029200"/>
              <a:gd name="connsiteY14" fmla="*/ 1447800 h 1872615"/>
              <a:gd name="connsiteX15" fmla="*/ 241305 w 5029200"/>
              <a:gd name="connsiteY15" fmla="*/ 1447800 h 1872615"/>
              <a:gd name="connsiteX16" fmla="*/ 0 w 5029200"/>
              <a:gd name="connsiteY16" fmla="*/ 1206495 h 1872615"/>
              <a:gd name="connsiteX17" fmla="*/ 0 w 5029200"/>
              <a:gd name="connsiteY17" fmla="*/ 1206500 h 1872615"/>
              <a:gd name="connsiteX18" fmla="*/ 0 w 5029200"/>
              <a:gd name="connsiteY18" fmla="*/ 844550 h 1872615"/>
              <a:gd name="connsiteX19" fmla="*/ 0 w 5029200"/>
              <a:gd name="connsiteY19" fmla="*/ 844550 h 1872615"/>
              <a:gd name="connsiteX20" fmla="*/ 0 w 5029200"/>
              <a:gd name="connsiteY20" fmla="*/ 241305 h 1872615"/>
              <a:gd name="connsiteX0" fmla="*/ 0 w 5029200"/>
              <a:gd name="connsiteY0" fmla="*/ 241305 h 1872615"/>
              <a:gd name="connsiteX1" fmla="*/ 241305 w 5029200"/>
              <a:gd name="connsiteY1" fmla="*/ 0 h 1872615"/>
              <a:gd name="connsiteX2" fmla="*/ 838200 w 5029200"/>
              <a:gd name="connsiteY2" fmla="*/ 0 h 1872615"/>
              <a:gd name="connsiteX3" fmla="*/ 838200 w 5029200"/>
              <a:gd name="connsiteY3" fmla="*/ 0 h 1872615"/>
              <a:gd name="connsiteX4" fmla="*/ 2095500 w 5029200"/>
              <a:gd name="connsiteY4" fmla="*/ 0 h 1872615"/>
              <a:gd name="connsiteX5" fmla="*/ 4787895 w 5029200"/>
              <a:gd name="connsiteY5" fmla="*/ 0 h 1872615"/>
              <a:gd name="connsiteX6" fmla="*/ 5029200 w 5029200"/>
              <a:gd name="connsiteY6" fmla="*/ 241305 h 1872615"/>
              <a:gd name="connsiteX7" fmla="*/ 5029200 w 5029200"/>
              <a:gd name="connsiteY7" fmla="*/ 844550 h 1872615"/>
              <a:gd name="connsiteX8" fmla="*/ 5029200 w 5029200"/>
              <a:gd name="connsiteY8" fmla="*/ 844550 h 1872615"/>
              <a:gd name="connsiteX9" fmla="*/ 5029200 w 5029200"/>
              <a:gd name="connsiteY9" fmla="*/ 1206500 h 1872615"/>
              <a:gd name="connsiteX10" fmla="*/ 5029200 w 5029200"/>
              <a:gd name="connsiteY10" fmla="*/ 1206495 h 1872615"/>
              <a:gd name="connsiteX11" fmla="*/ 4787895 w 5029200"/>
              <a:gd name="connsiteY11" fmla="*/ 1447800 h 1872615"/>
              <a:gd name="connsiteX12" fmla="*/ 3909060 w 5029200"/>
              <a:gd name="connsiteY12" fmla="*/ 1432560 h 1872615"/>
              <a:gd name="connsiteX13" fmla="*/ 4392947 w 5029200"/>
              <a:gd name="connsiteY13" fmla="*/ 1872615 h 1872615"/>
              <a:gd name="connsiteX14" fmla="*/ 3032760 w 5029200"/>
              <a:gd name="connsiteY14" fmla="*/ 1493520 h 1872615"/>
              <a:gd name="connsiteX15" fmla="*/ 241305 w 5029200"/>
              <a:gd name="connsiteY15" fmla="*/ 1447800 h 1872615"/>
              <a:gd name="connsiteX16" fmla="*/ 0 w 5029200"/>
              <a:gd name="connsiteY16" fmla="*/ 1206495 h 1872615"/>
              <a:gd name="connsiteX17" fmla="*/ 0 w 5029200"/>
              <a:gd name="connsiteY17" fmla="*/ 1206500 h 1872615"/>
              <a:gd name="connsiteX18" fmla="*/ 0 w 5029200"/>
              <a:gd name="connsiteY18" fmla="*/ 844550 h 1872615"/>
              <a:gd name="connsiteX19" fmla="*/ 0 w 5029200"/>
              <a:gd name="connsiteY19" fmla="*/ 844550 h 1872615"/>
              <a:gd name="connsiteX20" fmla="*/ 0 w 5029200"/>
              <a:gd name="connsiteY20" fmla="*/ 241305 h 187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29200" h="1872615">
                <a:moveTo>
                  <a:pt x="0" y="241305"/>
                </a:moveTo>
                <a:cubicBezTo>
                  <a:pt x="0" y="108036"/>
                  <a:pt x="108036" y="0"/>
                  <a:pt x="241305" y="0"/>
                </a:cubicBezTo>
                <a:lnTo>
                  <a:pt x="838200" y="0"/>
                </a:lnTo>
                <a:lnTo>
                  <a:pt x="838200" y="0"/>
                </a:lnTo>
                <a:lnTo>
                  <a:pt x="2095500" y="0"/>
                </a:lnTo>
                <a:lnTo>
                  <a:pt x="4787895" y="0"/>
                </a:lnTo>
                <a:cubicBezTo>
                  <a:pt x="4921164" y="0"/>
                  <a:pt x="5029200" y="108036"/>
                  <a:pt x="5029200" y="241305"/>
                </a:cubicBezTo>
                <a:lnTo>
                  <a:pt x="5029200" y="844550"/>
                </a:lnTo>
                <a:lnTo>
                  <a:pt x="5029200" y="844550"/>
                </a:lnTo>
                <a:lnTo>
                  <a:pt x="5029200" y="1206500"/>
                </a:lnTo>
                <a:lnTo>
                  <a:pt x="5029200" y="1206495"/>
                </a:lnTo>
                <a:cubicBezTo>
                  <a:pt x="5029200" y="1339764"/>
                  <a:pt x="4921164" y="1447800"/>
                  <a:pt x="4787895" y="1447800"/>
                </a:cubicBezTo>
                <a:lnTo>
                  <a:pt x="3909060" y="1432560"/>
                </a:lnTo>
                <a:lnTo>
                  <a:pt x="4392947" y="1872615"/>
                </a:lnTo>
                <a:lnTo>
                  <a:pt x="3032760" y="1493520"/>
                </a:lnTo>
                <a:lnTo>
                  <a:pt x="241305" y="1447800"/>
                </a:lnTo>
                <a:cubicBezTo>
                  <a:pt x="108036" y="1447800"/>
                  <a:pt x="0" y="1339764"/>
                  <a:pt x="0" y="1206495"/>
                </a:cubicBezTo>
                <a:lnTo>
                  <a:pt x="0" y="1206500"/>
                </a:lnTo>
                <a:lnTo>
                  <a:pt x="0" y="844550"/>
                </a:lnTo>
                <a:lnTo>
                  <a:pt x="0" y="844550"/>
                </a:lnTo>
                <a:lnTo>
                  <a:pt x="0" y="2413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Жељела бих да нас 3 подијелимо</a:t>
            </a:r>
          </a:p>
          <a:p>
            <a:r>
              <a:rPr lang="bs-Latn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ових 8 књига, али не знам </a:t>
            </a:r>
          </a:p>
          <a:p>
            <a:r>
              <a:rPr lang="bs-Latn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 то да учинимо?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kgogaus\Desktop\fine slike matiš\3 curic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8643866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9200" y="190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609600" y="2682238"/>
            <a:ext cx="4114800" cy="1314271"/>
          </a:xfrm>
          <a:custGeom>
            <a:avLst/>
            <a:gdLst>
              <a:gd name="connsiteX0" fmla="*/ 0 w 4267200"/>
              <a:gd name="connsiteY0" fmla="*/ 261328 h 1567934"/>
              <a:gd name="connsiteX1" fmla="*/ 261328 w 4267200"/>
              <a:gd name="connsiteY1" fmla="*/ 0 h 1567934"/>
              <a:gd name="connsiteX2" fmla="*/ 711200 w 4267200"/>
              <a:gd name="connsiteY2" fmla="*/ 0 h 1567934"/>
              <a:gd name="connsiteX3" fmla="*/ 711200 w 4267200"/>
              <a:gd name="connsiteY3" fmla="*/ 0 h 1567934"/>
              <a:gd name="connsiteX4" fmla="*/ 1778000 w 4267200"/>
              <a:gd name="connsiteY4" fmla="*/ 0 h 1567934"/>
              <a:gd name="connsiteX5" fmla="*/ 4005872 w 4267200"/>
              <a:gd name="connsiteY5" fmla="*/ 0 h 1567934"/>
              <a:gd name="connsiteX6" fmla="*/ 4267200 w 4267200"/>
              <a:gd name="connsiteY6" fmla="*/ 261328 h 1567934"/>
              <a:gd name="connsiteX7" fmla="*/ 4267200 w 4267200"/>
              <a:gd name="connsiteY7" fmla="*/ 914628 h 1567934"/>
              <a:gd name="connsiteX8" fmla="*/ 4267200 w 4267200"/>
              <a:gd name="connsiteY8" fmla="*/ 914628 h 1567934"/>
              <a:gd name="connsiteX9" fmla="*/ 4267200 w 4267200"/>
              <a:gd name="connsiteY9" fmla="*/ 1306612 h 1567934"/>
              <a:gd name="connsiteX10" fmla="*/ 4267200 w 4267200"/>
              <a:gd name="connsiteY10" fmla="*/ 1306606 h 1567934"/>
              <a:gd name="connsiteX11" fmla="*/ 4005872 w 4267200"/>
              <a:gd name="connsiteY11" fmla="*/ 1567934 h 1567934"/>
              <a:gd name="connsiteX12" fmla="*/ 1778000 w 4267200"/>
              <a:gd name="connsiteY12" fmla="*/ 1567934 h 1567934"/>
              <a:gd name="connsiteX13" fmla="*/ 1244614 w 4267200"/>
              <a:gd name="connsiteY13" fmla="*/ 1763926 h 1567934"/>
              <a:gd name="connsiteX14" fmla="*/ 711200 w 4267200"/>
              <a:gd name="connsiteY14" fmla="*/ 1567934 h 1567934"/>
              <a:gd name="connsiteX15" fmla="*/ 261328 w 4267200"/>
              <a:gd name="connsiteY15" fmla="*/ 1567934 h 1567934"/>
              <a:gd name="connsiteX16" fmla="*/ 0 w 4267200"/>
              <a:gd name="connsiteY16" fmla="*/ 1306606 h 1567934"/>
              <a:gd name="connsiteX17" fmla="*/ 0 w 4267200"/>
              <a:gd name="connsiteY17" fmla="*/ 1306612 h 1567934"/>
              <a:gd name="connsiteX18" fmla="*/ 0 w 4267200"/>
              <a:gd name="connsiteY18" fmla="*/ 914628 h 1567934"/>
              <a:gd name="connsiteX19" fmla="*/ 0 w 4267200"/>
              <a:gd name="connsiteY19" fmla="*/ 914628 h 1567934"/>
              <a:gd name="connsiteX20" fmla="*/ 0 w 4267200"/>
              <a:gd name="connsiteY20" fmla="*/ 261328 h 1567934"/>
              <a:gd name="connsiteX0" fmla="*/ 0 w 4267200"/>
              <a:gd name="connsiteY0" fmla="*/ 261328 h 1763926"/>
              <a:gd name="connsiteX1" fmla="*/ 261328 w 4267200"/>
              <a:gd name="connsiteY1" fmla="*/ 0 h 1763926"/>
              <a:gd name="connsiteX2" fmla="*/ 711200 w 4267200"/>
              <a:gd name="connsiteY2" fmla="*/ 0 h 1763926"/>
              <a:gd name="connsiteX3" fmla="*/ 711200 w 4267200"/>
              <a:gd name="connsiteY3" fmla="*/ 0 h 1763926"/>
              <a:gd name="connsiteX4" fmla="*/ 1778000 w 4267200"/>
              <a:gd name="connsiteY4" fmla="*/ 0 h 1763926"/>
              <a:gd name="connsiteX5" fmla="*/ 4005872 w 4267200"/>
              <a:gd name="connsiteY5" fmla="*/ 0 h 1763926"/>
              <a:gd name="connsiteX6" fmla="*/ 4267200 w 4267200"/>
              <a:gd name="connsiteY6" fmla="*/ 261328 h 1763926"/>
              <a:gd name="connsiteX7" fmla="*/ 4267200 w 4267200"/>
              <a:gd name="connsiteY7" fmla="*/ 914628 h 1763926"/>
              <a:gd name="connsiteX8" fmla="*/ 4267200 w 4267200"/>
              <a:gd name="connsiteY8" fmla="*/ 914628 h 1763926"/>
              <a:gd name="connsiteX9" fmla="*/ 4267200 w 4267200"/>
              <a:gd name="connsiteY9" fmla="*/ 1306612 h 1763926"/>
              <a:gd name="connsiteX10" fmla="*/ 4267200 w 4267200"/>
              <a:gd name="connsiteY10" fmla="*/ 1306606 h 1763926"/>
              <a:gd name="connsiteX11" fmla="*/ 4005872 w 4267200"/>
              <a:gd name="connsiteY11" fmla="*/ 1567934 h 1763926"/>
              <a:gd name="connsiteX12" fmla="*/ 3393440 w 4267200"/>
              <a:gd name="connsiteY12" fmla="*/ 1552694 h 1763926"/>
              <a:gd name="connsiteX13" fmla="*/ 1244614 w 4267200"/>
              <a:gd name="connsiteY13" fmla="*/ 1763926 h 1763926"/>
              <a:gd name="connsiteX14" fmla="*/ 711200 w 4267200"/>
              <a:gd name="connsiteY14" fmla="*/ 1567934 h 1763926"/>
              <a:gd name="connsiteX15" fmla="*/ 261328 w 4267200"/>
              <a:gd name="connsiteY15" fmla="*/ 1567934 h 1763926"/>
              <a:gd name="connsiteX16" fmla="*/ 0 w 4267200"/>
              <a:gd name="connsiteY16" fmla="*/ 1306606 h 1763926"/>
              <a:gd name="connsiteX17" fmla="*/ 0 w 4267200"/>
              <a:gd name="connsiteY17" fmla="*/ 1306612 h 1763926"/>
              <a:gd name="connsiteX18" fmla="*/ 0 w 4267200"/>
              <a:gd name="connsiteY18" fmla="*/ 914628 h 1763926"/>
              <a:gd name="connsiteX19" fmla="*/ 0 w 4267200"/>
              <a:gd name="connsiteY19" fmla="*/ 914628 h 1763926"/>
              <a:gd name="connsiteX20" fmla="*/ 0 w 4267200"/>
              <a:gd name="connsiteY20" fmla="*/ 261328 h 1763926"/>
              <a:gd name="connsiteX0" fmla="*/ 0 w 4267200"/>
              <a:gd name="connsiteY0" fmla="*/ 261328 h 1885846"/>
              <a:gd name="connsiteX1" fmla="*/ 261328 w 4267200"/>
              <a:gd name="connsiteY1" fmla="*/ 0 h 1885846"/>
              <a:gd name="connsiteX2" fmla="*/ 711200 w 4267200"/>
              <a:gd name="connsiteY2" fmla="*/ 0 h 1885846"/>
              <a:gd name="connsiteX3" fmla="*/ 711200 w 4267200"/>
              <a:gd name="connsiteY3" fmla="*/ 0 h 1885846"/>
              <a:gd name="connsiteX4" fmla="*/ 1778000 w 4267200"/>
              <a:gd name="connsiteY4" fmla="*/ 0 h 1885846"/>
              <a:gd name="connsiteX5" fmla="*/ 4005872 w 4267200"/>
              <a:gd name="connsiteY5" fmla="*/ 0 h 1885846"/>
              <a:gd name="connsiteX6" fmla="*/ 4267200 w 4267200"/>
              <a:gd name="connsiteY6" fmla="*/ 261328 h 1885846"/>
              <a:gd name="connsiteX7" fmla="*/ 4267200 w 4267200"/>
              <a:gd name="connsiteY7" fmla="*/ 914628 h 1885846"/>
              <a:gd name="connsiteX8" fmla="*/ 4267200 w 4267200"/>
              <a:gd name="connsiteY8" fmla="*/ 914628 h 1885846"/>
              <a:gd name="connsiteX9" fmla="*/ 4267200 w 4267200"/>
              <a:gd name="connsiteY9" fmla="*/ 1306612 h 1885846"/>
              <a:gd name="connsiteX10" fmla="*/ 4267200 w 4267200"/>
              <a:gd name="connsiteY10" fmla="*/ 1306606 h 1885846"/>
              <a:gd name="connsiteX11" fmla="*/ 4005872 w 4267200"/>
              <a:gd name="connsiteY11" fmla="*/ 1567934 h 1885846"/>
              <a:gd name="connsiteX12" fmla="*/ 3393440 w 4267200"/>
              <a:gd name="connsiteY12" fmla="*/ 1552694 h 1885846"/>
              <a:gd name="connsiteX13" fmla="*/ 3835414 w 4267200"/>
              <a:gd name="connsiteY13" fmla="*/ 1885846 h 1885846"/>
              <a:gd name="connsiteX14" fmla="*/ 711200 w 4267200"/>
              <a:gd name="connsiteY14" fmla="*/ 1567934 h 1885846"/>
              <a:gd name="connsiteX15" fmla="*/ 261328 w 4267200"/>
              <a:gd name="connsiteY15" fmla="*/ 1567934 h 1885846"/>
              <a:gd name="connsiteX16" fmla="*/ 0 w 4267200"/>
              <a:gd name="connsiteY16" fmla="*/ 1306606 h 1885846"/>
              <a:gd name="connsiteX17" fmla="*/ 0 w 4267200"/>
              <a:gd name="connsiteY17" fmla="*/ 1306612 h 1885846"/>
              <a:gd name="connsiteX18" fmla="*/ 0 w 4267200"/>
              <a:gd name="connsiteY18" fmla="*/ 914628 h 1885846"/>
              <a:gd name="connsiteX19" fmla="*/ 0 w 4267200"/>
              <a:gd name="connsiteY19" fmla="*/ 914628 h 1885846"/>
              <a:gd name="connsiteX20" fmla="*/ 0 w 4267200"/>
              <a:gd name="connsiteY20" fmla="*/ 261328 h 1885846"/>
              <a:gd name="connsiteX0" fmla="*/ 0 w 4267200"/>
              <a:gd name="connsiteY0" fmla="*/ 261328 h 1885846"/>
              <a:gd name="connsiteX1" fmla="*/ 261328 w 4267200"/>
              <a:gd name="connsiteY1" fmla="*/ 0 h 1885846"/>
              <a:gd name="connsiteX2" fmla="*/ 711200 w 4267200"/>
              <a:gd name="connsiteY2" fmla="*/ 0 h 1885846"/>
              <a:gd name="connsiteX3" fmla="*/ 711200 w 4267200"/>
              <a:gd name="connsiteY3" fmla="*/ 0 h 1885846"/>
              <a:gd name="connsiteX4" fmla="*/ 1778000 w 4267200"/>
              <a:gd name="connsiteY4" fmla="*/ 0 h 1885846"/>
              <a:gd name="connsiteX5" fmla="*/ 4005872 w 4267200"/>
              <a:gd name="connsiteY5" fmla="*/ 0 h 1885846"/>
              <a:gd name="connsiteX6" fmla="*/ 4267200 w 4267200"/>
              <a:gd name="connsiteY6" fmla="*/ 261328 h 1885846"/>
              <a:gd name="connsiteX7" fmla="*/ 4267200 w 4267200"/>
              <a:gd name="connsiteY7" fmla="*/ 914628 h 1885846"/>
              <a:gd name="connsiteX8" fmla="*/ 4267200 w 4267200"/>
              <a:gd name="connsiteY8" fmla="*/ 914628 h 1885846"/>
              <a:gd name="connsiteX9" fmla="*/ 4267200 w 4267200"/>
              <a:gd name="connsiteY9" fmla="*/ 1306612 h 1885846"/>
              <a:gd name="connsiteX10" fmla="*/ 4267200 w 4267200"/>
              <a:gd name="connsiteY10" fmla="*/ 1306606 h 1885846"/>
              <a:gd name="connsiteX11" fmla="*/ 4005872 w 4267200"/>
              <a:gd name="connsiteY11" fmla="*/ 1567934 h 1885846"/>
              <a:gd name="connsiteX12" fmla="*/ 3393440 w 4267200"/>
              <a:gd name="connsiteY12" fmla="*/ 1552694 h 1885846"/>
              <a:gd name="connsiteX13" fmla="*/ 3835414 w 4267200"/>
              <a:gd name="connsiteY13" fmla="*/ 1885846 h 1885846"/>
              <a:gd name="connsiteX14" fmla="*/ 2113280 w 4267200"/>
              <a:gd name="connsiteY14" fmla="*/ 1598414 h 1885846"/>
              <a:gd name="connsiteX15" fmla="*/ 261328 w 4267200"/>
              <a:gd name="connsiteY15" fmla="*/ 1567934 h 1885846"/>
              <a:gd name="connsiteX16" fmla="*/ 0 w 4267200"/>
              <a:gd name="connsiteY16" fmla="*/ 1306606 h 1885846"/>
              <a:gd name="connsiteX17" fmla="*/ 0 w 4267200"/>
              <a:gd name="connsiteY17" fmla="*/ 1306612 h 1885846"/>
              <a:gd name="connsiteX18" fmla="*/ 0 w 4267200"/>
              <a:gd name="connsiteY18" fmla="*/ 914628 h 1885846"/>
              <a:gd name="connsiteX19" fmla="*/ 0 w 4267200"/>
              <a:gd name="connsiteY19" fmla="*/ 914628 h 1885846"/>
              <a:gd name="connsiteX20" fmla="*/ 0 w 4267200"/>
              <a:gd name="connsiteY20" fmla="*/ 261328 h 188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67200" h="1885846">
                <a:moveTo>
                  <a:pt x="0" y="261328"/>
                </a:moveTo>
                <a:cubicBezTo>
                  <a:pt x="0" y="117001"/>
                  <a:pt x="117001" y="0"/>
                  <a:pt x="261328" y="0"/>
                </a:cubicBezTo>
                <a:lnTo>
                  <a:pt x="711200" y="0"/>
                </a:lnTo>
                <a:lnTo>
                  <a:pt x="711200" y="0"/>
                </a:lnTo>
                <a:lnTo>
                  <a:pt x="1778000" y="0"/>
                </a:lnTo>
                <a:lnTo>
                  <a:pt x="4005872" y="0"/>
                </a:lnTo>
                <a:cubicBezTo>
                  <a:pt x="4150199" y="0"/>
                  <a:pt x="4267200" y="117001"/>
                  <a:pt x="4267200" y="261328"/>
                </a:cubicBezTo>
                <a:lnTo>
                  <a:pt x="4267200" y="914628"/>
                </a:lnTo>
                <a:lnTo>
                  <a:pt x="4267200" y="914628"/>
                </a:lnTo>
                <a:lnTo>
                  <a:pt x="4267200" y="1306612"/>
                </a:lnTo>
                <a:lnTo>
                  <a:pt x="4267200" y="1306606"/>
                </a:lnTo>
                <a:cubicBezTo>
                  <a:pt x="4267200" y="1450933"/>
                  <a:pt x="4150199" y="1567934"/>
                  <a:pt x="4005872" y="1567934"/>
                </a:cubicBezTo>
                <a:lnTo>
                  <a:pt x="3393440" y="1552694"/>
                </a:lnTo>
                <a:lnTo>
                  <a:pt x="3835414" y="1885846"/>
                </a:lnTo>
                <a:lnTo>
                  <a:pt x="2113280" y="1598414"/>
                </a:lnTo>
                <a:lnTo>
                  <a:pt x="261328" y="1567934"/>
                </a:lnTo>
                <a:cubicBezTo>
                  <a:pt x="117001" y="1567934"/>
                  <a:pt x="0" y="1450933"/>
                  <a:pt x="0" y="1306606"/>
                </a:cubicBezTo>
                <a:lnTo>
                  <a:pt x="0" y="1306612"/>
                </a:lnTo>
                <a:lnTo>
                  <a:pt x="0" y="914628"/>
                </a:lnTo>
                <a:lnTo>
                  <a:pt x="0" y="914628"/>
                </a:lnTo>
                <a:lnTo>
                  <a:pt x="0" y="2613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 већ смо научили како </a:t>
            </a:r>
            <a:br>
              <a:rPr lang="sr-Cyrl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r-Cyrl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 дијели</a:t>
            </a:r>
            <a:r>
              <a:rPr lang="bs-Latn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14945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gogaus\Desktop\fine slike matiš\Uciteljica1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170"/>
            <a:ext cx="9144000" cy="684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724400" y="2286000"/>
            <a:ext cx="2209800" cy="990600"/>
          </a:xfrm>
          <a:prstGeom prst="wedgeRoundRectCallout">
            <a:avLst>
              <a:gd name="adj1" fmla="val 46646"/>
              <a:gd name="adj2" fmla="val 75719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Шта је то остатак?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362200" y="533400"/>
            <a:ext cx="5181600" cy="1447800"/>
          </a:xfrm>
          <a:prstGeom prst="wedgeRoundRectCallout">
            <a:avLst>
              <a:gd name="adj1" fmla="val -56802"/>
              <a:gd name="adj2" fmla="val 98796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Остатак је нешто што нам је остало, значи нећемо га моћи подијелити.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04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118" y="838200"/>
            <a:ext cx="7933764" cy="5287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T</a:t>
            </a:r>
            <a:r>
              <a:rPr lang="sr-Cyrl-RS" sz="2400" dirty="0" err="1">
                <a:latin typeface="Arial" pitchFamily="34" charset="0"/>
                <a:cs typeface="Arial" pitchFamily="34" charset="0"/>
              </a:rPr>
              <a:t>ри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 дјевојчице су жељеле да подијеле 8 књига тако да свака дјевојчица добије исти број књига. Како су то учиниле?</a:t>
            </a: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    </a:t>
            </a: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     </a:t>
            </a:r>
            <a:r>
              <a:rPr lang="bs-Latn-BA" sz="2400" dirty="0">
                <a:latin typeface="Arial" pitchFamily="34" charset="0"/>
                <a:cs typeface="Arial" pitchFamily="34" charset="0"/>
              </a:rPr>
              <a:t>  8 : 3 = ?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       8 : 3 = 2</a:t>
            </a:r>
            <a:endParaRPr lang="bs-Latn-BA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r-Cyrl-BA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       јер је</a:t>
            </a:r>
          </a:p>
          <a:p>
            <a:pPr marL="0" indent="0">
              <a:buNone/>
            </a:pPr>
            <a:endParaRPr lang="sr-Cyrl-BA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       2 · 3 + 2 =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kgogaus\Desktop\Lav(3)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57400"/>
            <a:ext cx="6400801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19768176">
            <a:off x="5442163" y="4371274"/>
            <a:ext cx="1271498" cy="172852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07329" y="2865120"/>
            <a:ext cx="1769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остатак 2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2860" y="4643735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 + 2 = 8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61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118" y="685800"/>
            <a:ext cx="7933764" cy="5440363"/>
          </a:xfrm>
        </p:spPr>
        <p:txBody>
          <a:bodyPr/>
          <a:lstStyle/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2.  Подијели број 5 бројем 2!</a:t>
            </a:r>
          </a:p>
          <a:p>
            <a:pPr marL="0" indent="0">
              <a:buNone/>
            </a:pPr>
            <a:endParaRPr lang="sr-Cyrl-BA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     5 : 2 = ?</a:t>
            </a:r>
          </a:p>
          <a:p>
            <a:pPr marL="0" indent="0">
              <a:buNone/>
            </a:pPr>
            <a:endParaRPr lang="sr-Cyrl-BA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     5 : 2 = 2</a:t>
            </a:r>
          </a:p>
          <a:p>
            <a:pPr marL="0" indent="0" algn="ctr">
              <a:buNone/>
            </a:pPr>
            <a:endParaRPr lang="sr-Cyrl-BA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              јер је</a:t>
            </a:r>
          </a:p>
          <a:p>
            <a:pPr marL="0" indent="0">
              <a:buNone/>
            </a:pPr>
            <a:endParaRPr lang="sr-Cyrl-BA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     2 · 2 + 1 =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kgogaus\Desktop\Krokodil(2)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84960"/>
            <a:ext cx="7030720" cy="527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19768176">
            <a:off x="5061164" y="3628028"/>
            <a:ext cx="1271498" cy="172852"/>
          </a:xfrm>
          <a:prstGeom prst="rightArrow">
            <a:avLst/>
          </a:prstGeom>
          <a:solidFill>
            <a:srgbClr val="35CB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62200" y="2438400"/>
            <a:ext cx="1769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остатак 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4221480"/>
            <a:ext cx="1398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+ 1 = 5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610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118" y="838200"/>
            <a:ext cx="7933764" cy="528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3.   Подијели број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17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 бројем 5!</a:t>
            </a:r>
          </a:p>
          <a:p>
            <a:pPr marL="0" indent="0">
              <a:buNone/>
            </a:pPr>
            <a:endParaRPr lang="sr-Cyrl-BA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     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17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 : 5 = ?</a:t>
            </a:r>
          </a:p>
          <a:p>
            <a:pPr marL="0" indent="0">
              <a:buNone/>
            </a:pPr>
            <a:endParaRPr lang="sr-Cyrl-BA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     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17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 : 5 =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3</a:t>
            </a:r>
            <a:endParaRPr lang="bs-Latn-BA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r-Cyrl-BA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              јер је</a:t>
            </a:r>
          </a:p>
          <a:p>
            <a:pPr marL="0" indent="0">
              <a:buNone/>
            </a:pPr>
            <a:endParaRPr lang="sr-Cyrl-BA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Cyrl-BA" sz="2400" dirty="0">
                <a:latin typeface="Arial" pitchFamily="34" charset="0"/>
                <a:cs typeface="Arial" pitchFamily="34" charset="0"/>
              </a:rPr>
              <a:t>     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3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 · 5 +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2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 =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kgogaus\Desktop\Lisica(5)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3280" y="1307504"/>
            <a:ext cx="7197462" cy="539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19768176">
            <a:off x="5232999" y="4388183"/>
            <a:ext cx="1271498" cy="17285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F4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40460" y="2560635"/>
            <a:ext cx="1769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остатак 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0460" y="4343399"/>
            <a:ext cx="1741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+ 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28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118" y="685800"/>
            <a:ext cx="7933764" cy="54403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 descr="C:\Users\kgogaus\Desktop\fine slike matiš\Djecak1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3302496"/>
            <a:ext cx="4191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Ово дијељење се назива</a:t>
            </a:r>
          </a:p>
          <a:p>
            <a:r>
              <a:rPr lang="sr-Cyrl-BA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дијељење са остатком.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624840"/>
            <a:ext cx="475668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Када број није дјељив неким</a:t>
            </a:r>
          </a:p>
          <a:p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бројем требамо потражити </a:t>
            </a:r>
          </a:p>
          <a:p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први мањи број који је дјељив </a:t>
            </a:r>
            <a:b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тим бројем</a:t>
            </a:r>
            <a:r>
              <a:rPr lang="bs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тада га можемо </a:t>
            </a:r>
            <a:r>
              <a:rPr lang="bs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s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подијелити,</a:t>
            </a:r>
            <a:r>
              <a:rPr lang="bs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 остатак </a:t>
            </a:r>
            <a:r>
              <a:rPr lang="bs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s-Latn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ћемо записати.</a:t>
            </a:r>
          </a:p>
          <a:p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41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</TotalTime>
  <Words>464</Words>
  <Application>Microsoft Office PowerPoint</Application>
  <PresentationFormat>On-screen Show (4:3)</PresentationFormat>
  <Paragraphs>101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МАТЕМАТИКА</vt:lpstr>
      <vt:lpstr>ДИЈЕЉЕЊЕ СА ОСТАТКОМ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Задаци за самосталан рад: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kgogaus</dc:creator>
  <cp:lastModifiedBy>PC</cp:lastModifiedBy>
  <cp:revision>60</cp:revision>
  <dcterms:created xsi:type="dcterms:W3CDTF">2006-08-16T00:00:00Z</dcterms:created>
  <dcterms:modified xsi:type="dcterms:W3CDTF">2020-05-12T08:47:51Z</dcterms:modified>
</cp:coreProperties>
</file>