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0960A-8E70-4203-AD98-643BEF7B12E5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A07E-F0F4-4F61-B055-B04350B781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966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01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7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5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0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98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54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9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2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3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2593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772400" cy="958503"/>
          </a:xfrm>
        </p:spPr>
        <p:txBody>
          <a:bodyPr>
            <a:noAutofit/>
          </a:bodyPr>
          <a:lstStyle/>
          <a:p>
            <a:r>
              <a:rPr lang="sr-Cyrl-BA" sz="3200" b="1" dirty="0" smtClean="0"/>
              <a:t>ПОНАШАЊЕ ЖИВОТИЊА, УВОД И ДОКАЗИ ЕВОЛУЦИЈЕ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563638"/>
            <a:ext cx="5256584" cy="166205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Животиње активне дању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Животиње активне ноћу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Зимсаки сан – хибернација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84" y="2343192"/>
            <a:ext cx="1660942" cy="25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32"/>
            <a:ext cx="2311633" cy="155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8759"/>
            <a:ext cx="2160240" cy="153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680520" cy="4104456"/>
          </a:xfrm>
        </p:spPr>
        <p:txBody>
          <a:bodyPr>
            <a:normAutofit/>
          </a:bodyPr>
          <a:lstStyle/>
          <a:p>
            <a:pPr algn="l"/>
            <a:r>
              <a:rPr lang="sr-Cyrl-BA" sz="2400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Палеонтолошки докази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Фосили  - чврсти дијелови тијела (кост, рог, зуб, копито)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Остаци као отисци листа у камену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Остаци у ћилибару, леду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73" y="267494"/>
            <a:ext cx="2145483" cy="1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73" y="2351880"/>
            <a:ext cx="2145483" cy="259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706788" cy="208823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Палеонтологија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Палеонтолошки низ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Палеонтолошки </a:t>
            </a:r>
            <a:r>
              <a:rPr lang="sr-Cyrl-BA" sz="2800" b="1" dirty="0"/>
              <a:t>н</a:t>
            </a:r>
            <a:r>
              <a:rPr lang="sr-Cyrl-BA" sz="2800" b="1" dirty="0" smtClean="0"/>
              <a:t>из коња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80" y="555526"/>
            <a:ext cx="2508498" cy="39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248472" cy="4104456"/>
          </a:xfrm>
        </p:spPr>
        <p:txBody>
          <a:bodyPr>
            <a:normAutofit/>
          </a:bodyPr>
          <a:lstStyle/>
          <a:p>
            <a:pPr algn="l"/>
            <a:r>
              <a:rPr lang="sr-Cyrl-BA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Морфолошки докази</a:t>
            </a:r>
          </a:p>
          <a:p>
            <a:pPr algn="l"/>
            <a:r>
              <a:rPr lang="sr-Cyrl-BA" b="1" dirty="0" smtClean="0"/>
              <a:t>1. АНАЛОГИ органи – различито поријекло и грађа, а иста функција 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510"/>
            <a:ext cx="3381722" cy="43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627534"/>
            <a:ext cx="3816424" cy="4104456"/>
          </a:xfrm>
        </p:spPr>
        <p:txBody>
          <a:bodyPr>
            <a:normAutofit/>
          </a:bodyPr>
          <a:lstStyle/>
          <a:p>
            <a:pPr algn="l"/>
            <a:r>
              <a:rPr lang="sr-Cyrl-BA" sz="2800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Морфолошки докази</a:t>
            </a:r>
          </a:p>
          <a:p>
            <a:pPr algn="l"/>
            <a:r>
              <a:rPr lang="sr-Cyrl-BA" sz="2800" b="1" dirty="0"/>
              <a:t>2</a:t>
            </a:r>
            <a:r>
              <a:rPr lang="sr-Cyrl-BA" sz="2800" b="1" dirty="0" smtClean="0"/>
              <a:t>. ХОМОЛОГИ органи – исто поријекло и слична грађа, а различита  функција </a:t>
            </a:r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7574"/>
            <a:ext cx="3687092" cy="28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627534"/>
            <a:ext cx="7560840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sr-Cyrl-BA" sz="2800" b="1" dirty="0" smtClean="0"/>
              <a:t>Садржај у уџбенику ја написан на странама: 204, 205, 206, 207, 208, 209, 210, 211 и 212.</a:t>
            </a: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</p:spTree>
    <p:extLst>
      <p:ext uri="{BB962C8B-B14F-4D97-AF65-F5344CB8AC3E}">
        <p14:creationId xmlns:p14="http://schemas.microsoft.com/office/powerpoint/2010/main" val="2862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4248472" cy="259228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Сеобе животиња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Живот у групама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Јато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Крдо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Ројење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7814"/>
            <a:ext cx="2841764" cy="165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1550"/>
            <a:ext cx="2841764" cy="17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7814"/>
            <a:ext cx="2324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7416824" cy="4464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BA" sz="3600" b="1" dirty="0" smtClean="0"/>
              <a:t>Фактори који утичу на понашање: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Биологија организма</a:t>
            </a:r>
          </a:p>
          <a:p>
            <a:pPr lvl="1" algn="l"/>
            <a:r>
              <a:rPr lang="sr-Cyrl-BA" b="1" dirty="0" smtClean="0"/>
              <a:t>    Репродукција (размножавање</a:t>
            </a:r>
            <a:r>
              <a:rPr lang="sr-Cyrl-BA" b="1" dirty="0" smtClean="0"/>
              <a:t>)</a:t>
            </a:r>
            <a:r>
              <a:rPr lang="sr-Latn-RS" b="1" dirty="0" smtClean="0"/>
              <a:t> – </a:t>
            </a:r>
            <a:r>
              <a:rPr lang="sr-Cyrl-BA" b="1" dirty="0" smtClean="0"/>
              <a:t>јегуља, лосос</a:t>
            </a: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Утицаји из спољашње средине</a:t>
            </a:r>
          </a:p>
          <a:p>
            <a:pPr lvl="1" algn="l"/>
            <a:r>
              <a:rPr lang="sr-Cyrl-BA" b="1" dirty="0" smtClean="0"/>
              <a:t>     ТЕМПЕРАТУРА: 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sr-Cyrl-BA" b="1" dirty="0" smtClean="0"/>
              <a:t>Организми са промјенљивом тјелесном температуром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sr-Cyrl-BA" b="1" dirty="0" smtClean="0"/>
              <a:t>Утицај виших температура спољашње средине</a:t>
            </a:r>
          </a:p>
          <a:p>
            <a:pPr algn="l"/>
            <a:endParaRPr lang="sr-Cyrl-BA" sz="36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36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885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5328592" cy="4104456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Домаћа мува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Сардина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Крзно сисара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Миграције животиња   </a:t>
            </a:r>
          </a:p>
          <a:p>
            <a:pPr algn="l"/>
            <a:endParaRPr lang="sr-Cyrl-BA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83518"/>
            <a:ext cx="1990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7986"/>
            <a:ext cx="2280494" cy="14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27639"/>
            <a:ext cx="3371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sr-Cyrl-BA" sz="2800" b="1" dirty="0" smtClean="0"/>
              <a:t>ИЗВОРИ ХРАНЕ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Хидра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Лов предатора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r>
              <a:rPr lang="sr-Cyrl-BA" b="1" dirty="0" smtClean="0"/>
              <a:t>Повезаност биолошких особина и услова спољашње средине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/>
              <a:t>К</a:t>
            </a:r>
            <a:r>
              <a:rPr lang="sr-Cyrl-BA" b="1" dirty="0" smtClean="0"/>
              <a:t>рзно сисара током зиме и љета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Рађање младунаца – прољеће </a:t>
            </a:r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882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6696744" cy="216024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Понашање пчела – плес пчела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Летење птица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Кретање шишмиша 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49" y="2629834"/>
            <a:ext cx="2996227" cy="22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55526"/>
            <a:ext cx="3888432" cy="410445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Први живи организми у мору – 3 милијарде година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Настанак сложенијих организама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Освајање копнених вода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Освајање копна као животне средине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7534"/>
            <a:ext cx="37719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20882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Размножавање – опстанак врсте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Промјенљивост организама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Изумирање и настанак нових врста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ОРГАНСКА ЕВОЛУЦИЈА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43758"/>
            <a:ext cx="5004048" cy="22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BA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Живи организми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Палеонтолошки докази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Морфолошки докази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15766"/>
            <a:ext cx="2664296" cy="19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774"/>
            <a:ext cx="30992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6822D"/>
      </a:dk2>
      <a:lt2>
        <a:srgbClr val="689716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243</Words>
  <Application>Microsoft Office PowerPoint</Application>
  <PresentationFormat>On-screen Show (16:9)</PresentationFormat>
  <Paragraphs>118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ПОНАШАЊЕ ЖИВОТИЊА, УВОД И ДОКАЗИ ЕВОЛУЦИЈЕ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– облик и грађа</dc:title>
  <dc:creator>Dejanovic</dc:creator>
  <cp:lastModifiedBy>Dejanovic</cp:lastModifiedBy>
  <cp:revision>83</cp:revision>
  <dcterms:created xsi:type="dcterms:W3CDTF">2018-10-25T08:23:38Z</dcterms:created>
  <dcterms:modified xsi:type="dcterms:W3CDTF">2020-05-19T10:34:27Z</dcterms:modified>
</cp:coreProperties>
</file>