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3" r:id="rId5"/>
    <p:sldId id="266" r:id="rId6"/>
    <p:sldId id="260" r:id="rId7"/>
    <p:sldId id="262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AAA1713-9387-4F33-8B69-459562A7CE8E}" type="datetimeFigureOut">
              <a:rPr lang="sr-Latn-BA" smtClean="0"/>
              <a:t>21.5.2020.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99A3E9C-4B0E-41C6-8E61-A9CBE8B2402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7165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1713-9387-4F33-8B69-459562A7CE8E}" type="datetimeFigureOut">
              <a:rPr lang="sr-Latn-BA" smtClean="0"/>
              <a:t>21.5.2020.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3E9C-4B0E-41C6-8E61-A9CBE8B2402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51222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AAA1713-9387-4F33-8B69-459562A7CE8E}" type="datetimeFigureOut">
              <a:rPr lang="sr-Latn-BA" smtClean="0"/>
              <a:t>21.5.2020.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9A3E9C-4B0E-41C6-8E61-A9CBE8B2402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680200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AAA1713-9387-4F33-8B69-459562A7CE8E}" type="datetimeFigureOut">
              <a:rPr lang="sr-Latn-BA" smtClean="0"/>
              <a:t>21.5.2020.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9A3E9C-4B0E-41C6-8E61-A9CBE8B2402B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0322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AAA1713-9387-4F33-8B69-459562A7CE8E}" type="datetimeFigureOut">
              <a:rPr lang="sr-Latn-BA" smtClean="0"/>
              <a:t>21.5.2020.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9A3E9C-4B0E-41C6-8E61-A9CBE8B2402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185755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1713-9387-4F33-8B69-459562A7CE8E}" type="datetimeFigureOut">
              <a:rPr lang="sr-Latn-BA" smtClean="0"/>
              <a:t>21.5.2020.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3E9C-4B0E-41C6-8E61-A9CBE8B2402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449467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1713-9387-4F33-8B69-459562A7CE8E}" type="datetimeFigureOut">
              <a:rPr lang="sr-Latn-BA" smtClean="0"/>
              <a:t>21.5.2020.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3E9C-4B0E-41C6-8E61-A9CBE8B2402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580662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1713-9387-4F33-8B69-459562A7CE8E}" type="datetimeFigureOut">
              <a:rPr lang="sr-Latn-BA" smtClean="0"/>
              <a:t>21.5.2020.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3E9C-4B0E-41C6-8E61-A9CBE8B2402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617231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AAA1713-9387-4F33-8B69-459562A7CE8E}" type="datetimeFigureOut">
              <a:rPr lang="sr-Latn-BA" smtClean="0"/>
              <a:t>21.5.2020.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9A3E9C-4B0E-41C6-8E61-A9CBE8B2402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88357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1713-9387-4F33-8B69-459562A7CE8E}" type="datetimeFigureOut">
              <a:rPr lang="sr-Latn-BA" smtClean="0"/>
              <a:t>21.5.2020.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3E9C-4B0E-41C6-8E61-A9CBE8B2402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3717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AAA1713-9387-4F33-8B69-459562A7CE8E}" type="datetimeFigureOut">
              <a:rPr lang="sr-Latn-BA" smtClean="0"/>
              <a:t>21.5.2020.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99A3E9C-4B0E-41C6-8E61-A9CBE8B2402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1157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1713-9387-4F33-8B69-459562A7CE8E}" type="datetimeFigureOut">
              <a:rPr lang="sr-Latn-BA" smtClean="0"/>
              <a:t>21.5.2020.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3E9C-4B0E-41C6-8E61-A9CBE8B2402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87884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1713-9387-4F33-8B69-459562A7CE8E}" type="datetimeFigureOut">
              <a:rPr lang="sr-Latn-BA" smtClean="0"/>
              <a:t>21.5.2020.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3E9C-4B0E-41C6-8E61-A9CBE8B2402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003713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1713-9387-4F33-8B69-459562A7CE8E}" type="datetimeFigureOut">
              <a:rPr lang="sr-Latn-BA" smtClean="0"/>
              <a:t>21.5.2020.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3E9C-4B0E-41C6-8E61-A9CBE8B2402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3690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1713-9387-4F33-8B69-459562A7CE8E}" type="datetimeFigureOut">
              <a:rPr lang="sr-Latn-BA" smtClean="0"/>
              <a:t>21.5.2020.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3E9C-4B0E-41C6-8E61-A9CBE8B2402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1678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1713-9387-4F33-8B69-459562A7CE8E}" type="datetimeFigureOut">
              <a:rPr lang="sr-Latn-BA" smtClean="0"/>
              <a:t>21.5.2020.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3E9C-4B0E-41C6-8E61-A9CBE8B2402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208827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1713-9387-4F33-8B69-459562A7CE8E}" type="datetimeFigureOut">
              <a:rPr lang="sr-Latn-BA" smtClean="0"/>
              <a:t>21.5.2020.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A3E9C-4B0E-41C6-8E61-A9CBE8B2402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6114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A1713-9387-4F33-8B69-459562A7CE8E}" type="datetimeFigureOut">
              <a:rPr lang="sr-Latn-BA" smtClean="0"/>
              <a:t>21.5.2020.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A3E9C-4B0E-41C6-8E61-A9CBE8B2402B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112639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14209-5DF4-40C3-A802-B83AD9FA7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134003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sr-Cyrl-BA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 до</a:t>
            </a:r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b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ПЈЕСМА „ЛЕПТИРИЋУ ШАРЕНИЋУ“</a:t>
            </a:r>
            <a:endParaRPr lang="sr-Latn-BA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5B758-9907-44D7-A7BC-EBBC1D782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98901"/>
            <a:ext cx="9448800" cy="685800"/>
          </a:xfrm>
        </p:spPr>
        <p:txBody>
          <a:bodyPr>
            <a:normAutofit/>
          </a:bodyPr>
          <a:lstStyle/>
          <a:p>
            <a:pPr algn="ctr"/>
            <a:r>
              <a:rPr lang="sr-Cyrl-B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4. РАЗРЕД</a:t>
            </a:r>
            <a:endParaRPr lang="sr-Latn-BA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429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218BD8-9529-4009-B588-BC4FA1A89AB4}"/>
              </a:ext>
            </a:extLst>
          </p:cNvPr>
          <p:cNvSpPr txBox="1"/>
          <p:nvPr/>
        </p:nvSpPr>
        <p:spPr>
          <a:xfrm>
            <a:off x="4641273" y="618990"/>
            <a:ext cx="334448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Понављамо тон ДО:</a:t>
            </a:r>
            <a:endParaRPr lang="sr-Latn-B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B44599-B08F-421E-A177-EB5974748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43" y="1711772"/>
            <a:ext cx="10931237" cy="45566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3AFEC8-EDC1-43DE-BF7C-CFC31B99AE63}"/>
              </a:ext>
            </a:extLst>
          </p:cNvPr>
          <p:cNvSpPr txBox="1"/>
          <p:nvPr/>
        </p:nvSpPr>
        <p:spPr>
          <a:xfrm>
            <a:off x="1565564" y="3990109"/>
            <a:ext cx="9725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До,             до,                шта     је        то?             Пр   -  ви     тон    у           ска  -        ли,</a:t>
            </a:r>
            <a:endParaRPr lang="sr-Latn-B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74FB83-D976-4A02-AC1D-7D932643F8A2}"/>
              </a:ext>
            </a:extLst>
          </p:cNvPr>
          <p:cNvSpPr txBox="1"/>
          <p:nvPr/>
        </p:nvSpPr>
        <p:spPr>
          <a:xfrm>
            <a:off x="1503217" y="5577290"/>
            <a:ext cx="9725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   - ви      тон,            но   -   та      до,              знај  -  те     де  -    цо,       то!</a:t>
            </a:r>
            <a:endParaRPr lang="sr-Latn-B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C7B14-1C3F-40CB-883C-A69352777D72}"/>
              </a:ext>
            </a:extLst>
          </p:cNvPr>
          <p:cNvSpPr txBox="1"/>
          <p:nvPr/>
        </p:nvSpPr>
        <p:spPr>
          <a:xfrm>
            <a:off x="180109" y="6310079"/>
            <a:ext cx="3602182" cy="367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4. РАЗРЕД</a:t>
            </a:r>
            <a:endParaRPr lang="sr-Latn-B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925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FA3AC7-2582-4D61-AF11-3BA478243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45" y="152400"/>
            <a:ext cx="10349346" cy="43364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10209F-104B-401F-875D-DDDD7B1627F2}"/>
              </a:ext>
            </a:extLst>
          </p:cNvPr>
          <p:cNvSpPr txBox="1"/>
          <p:nvPr/>
        </p:nvSpPr>
        <p:spPr>
          <a:xfrm>
            <a:off x="1399309" y="2064327"/>
            <a:ext cx="9518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 - ти -   ри -   ћу        ша - ре -   ни -  ћу,        до -  ђи       ме  -  ни     `а      -      мо,</a:t>
            </a:r>
            <a:endParaRPr lang="sr-Latn-B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3614C7-8093-4866-8D45-F80E60572F3D}"/>
              </a:ext>
            </a:extLst>
          </p:cNvPr>
          <p:cNvSpPr txBox="1"/>
          <p:nvPr/>
        </p:nvSpPr>
        <p:spPr>
          <a:xfrm>
            <a:off x="1399309" y="3962400"/>
            <a:ext cx="9518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 -  во       и  -  мам    ле - пу        ру  -  жу,      по  -  ми  -  ри  -  ши     са     -      мо.</a:t>
            </a:r>
            <a:endParaRPr lang="sr-Latn-B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CB452C-B824-4E22-9444-358D1F5CF296}"/>
              </a:ext>
            </a:extLst>
          </p:cNvPr>
          <p:cNvSpPr txBox="1"/>
          <p:nvPr/>
        </p:nvSpPr>
        <p:spPr>
          <a:xfrm>
            <a:off x="755071" y="4736298"/>
            <a:ext cx="5715001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 бих дош`о ал` се бојим какве игле клете,</a:t>
            </a:r>
          </a:p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Стиснућеш ме, пробошћеш ме, онда збогом свете.</a:t>
            </a:r>
            <a:endParaRPr lang="sr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D9B11D-3193-4CF4-80D5-868A5AEC68CA}"/>
              </a:ext>
            </a:extLst>
          </p:cNvPr>
          <p:cNvSpPr txBox="1"/>
          <p:nvPr/>
        </p:nvSpPr>
        <p:spPr>
          <a:xfrm>
            <a:off x="6809511" y="4692410"/>
            <a:ext cx="4793673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Нећу лепко, нећу лепко, живота ми мога,</a:t>
            </a:r>
          </a:p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 хоћу да избројим кол`ко имаш нога.</a:t>
            </a:r>
            <a:endParaRPr lang="sr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884B71-192B-4D08-8D37-167CCE9AD8CC}"/>
              </a:ext>
            </a:extLst>
          </p:cNvPr>
          <p:cNvSpPr txBox="1"/>
          <p:nvPr/>
        </p:nvSpPr>
        <p:spPr>
          <a:xfrm>
            <a:off x="3432462" y="5526659"/>
            <a:ext cx="5715001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па то ти могу казат, из даљине малко,</a:t>
            </a:r>
          </a:p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Лептир има шест ножица, а сад збогом Бранко!</a:t>
            </a:r>
            <a:endParaRPr lang="sr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6CF128-9298-48E6-93F9-98B0C501C421}"/>
              </a:ext>
            </a:extLst>
          </p:cNvPr>
          <p:cNvSpPr txBox="1"/>
          <p:nvPr/>
        </p:nvSpPr>
        <p:spPr>
          <a:xfrm>
            <a:off x="180109" y="6310079"/>
            <a:ext cx="3602182" cy="367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4. РАЗРЕД</a:t>
            </a:r>
            <a:endParaRPr lang="sr-Latn-B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916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218BD8-9529-4009-B588-BC4FA1A89AB4}"/>
              </a:ext>
            </a:extLst>
          </p:cNvPr>
          <p:cNvSpPr txBox="1"/>
          <p:nvPr/>
        </p:nvSpPr>
        <p:spPr>
          <a:xfrm>
            <a:off x="4336472" y="540328"/>
            <a:ext cx="647007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нотног 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текста:</a:t>
            </a:r>
            <a:endParaRPr lang="sr-Latn-B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6C9E94-E1BD-4B50-BC19-C7F02DBB3C26}"/>
              </a:ext>
            </a:extLst>
          </p:cNvPr>
          <p:cNvSpPr txBox="1"/>
          <p:nvPr/>
        </p:nvSpPr>
        <p:spPr>
          <a:xfrm>
            <a:off x="180109" y="6310079"/>
            <a:ext cx="3602182" cy="367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4. РАЗРЕД</a:t>
            </a:r>
            <a:endParaRPr lang="sr-Latn-B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6870F4-ADB2-4AE1-89AB-A1BC72511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63" y="1356521"/>
            <a:ext cx="9393382" cy="3935915"/>
          </a:xfrm>
          <a:prstGeom prst="rect">
            <a:avLst/>
          </a:prstGeom>
        </p:spPr>
      </p:pic>
      <p:sp>
        <p:nvSpPr>
          <p:cNvPr id="6" name="Callout: Up Arrow 5">
            <a:extLst>
              <a:ext uri="{FF2B5EF4-FFF2-40B4-BE49-F238E27FC236}">
                <a16:creationId xmlns:a16="http://schemas.microsoft.com/office/drawing/2014/main" id="{4EC2FD54-C2CB-4CC8-8E07-725997C20D54}"/>
              </a:ext>
            </a:extLst>
          </p:cNvPr>
          <p:cNvSpPr/>
          <p:nvPr/>
        </p:nvSpPr>
        <p:spPr>
          <a:xfrm>
            <a:off x="1267691" y="2951018"/>
            <a:ext cx="1226127" cy="955963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МЈЕРА</a:t>
            </a:r>
            <a:endParaRPr lang="sr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llout: Up Arrow 6">
            <a:extLst>
              <a:ext uri="{FF2B5EF4-FFF2-40B4-BE49-F238E27FC236}">
                <a16:creationId xmlns:a16="http://schemas.microsoft.com/office/drawing/2014/main" id="{9B704390-04E3-41C2-BDE2-F9012ADCA085}"/>
              </a:ext>
            </a:extLst>
          </p:cNvPr>
          <p:cNvSpPr/>
          <p:nvPr/>
        </p:nvSpPr>
        <p:spPr>
          <a:xfrm>
            <a:off x="3636817" y="2951017"/>
            <a:ext cx="1399309" cy="955963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ОСМИНА НОТЕ</a:t>
            </a:r>
            <a:endParaRPr lang="sr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llout: Up Arrow 7">
            <a:extLst>
              <a:ext uri="{FF2B5EF4-FFF2-40B4-BE49-F238E27FC236}">
                <a16:creationId xmlns:a16="http://schemas.microsoft.com/office/drawing/2014/main" id="{1098F421-0165-4F20-829D-8E56D540AD24}"/>
              </a:ext>
            </a:extLst>
          </p:cNvPr>
          <p:cNvSpPr/>
          <p:nvPr/>
        </p:nvSpPr>
        <p:spPr>
          <a:xfrm>
            <a:off x="8866910" y="2951017"/>
            <a:ext cx="1724890" cy="955963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ЧЕТВРТИНАНОТЕ</a:t>
            </a:r>
            <a:endParaRPr lang="sr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llout: Up Arrow 9">
            <a:extLst>
              <a:ext uri="{FF2B5EF4-FFF2-40B4-BE49-F238E27FC236}">
                <a16:creationId xmlns:a16="http://schemas.microsoft.com/office/drawing/2014/main" id="{A07DEEC5-41AC-439D-9927-4763A77FA399}"/>
              </a:ext>
            </a:extLst>
          </p:cNvPr>
          <p:cNvSpPr/>
          <p:nvPr/>
        </p:nvSpPr>
        <p:spPr>
          <a:xfrm>
            <a:off x="2237508" y="4545513"/>
            <a:ext cx="1399309" cy="955963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НОТНО </a:t>
            </a:r>
          </a:p>
          <a:p>
            <a:pPr algn="ctr"/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РЕБРО</a:t>
            </a:r>
            <a:endParaRPr lang="sr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llout: Up Arrow 10">
            <a:extLst>
              <a:ext uri="{FF2B5EF4-FFF2-40B4-BE49-F238E27FC236}">
                <a16:creationId xmlns:a16="http://schemas.microsoft.com/office/drawing/2014/main" id="{F4ABC567-B2F6-4C64-8741-C9A486F1B763}"/>
              </a:ext>
            </a:extLst>
          </p:cNvPr>
          <p:cNvSpPr/>
          <p:nvPr/>
        </p:nvSpPr>
        <p:spPr>
          <a:xfrm>
            <a:off x="5756565" y="2951016"/>
            <a:ext cx="1399309" cy="955963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ТАКТИЦА</a:t>
            </a:r>
            <a:endParaRPr lang="sr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llout: Up Arrow 11">
            <a:extLst>
              <a:ext uri="{FF2B5EF4-FFF2-40B4-BE49-F238E27FC236}">
                <a16:creationId xmlns:a16="http://schemas.microsoft.com/office/drawing/2014/main" id="{B7EF35FA-9507-4E7E-A4A8-EF78672B113A}"/>
              </a:ext>
            </a:extLst>
          </p:cNvPr>
          <p:cNvSpPr/>
          <p:nvPr/>
        </p:nvSpPr>
        <p:spPr>
          <a:xfrm rot="16200000">
            <a:off x="10446329" y="2310242"/>
            <a:ext cx="1579418" cy="1614055"/>
          </a:xfrm>
          <a:prstGeom prst="upArrowCallout">
            <a:avLst>
              <a:gd name="adj1" fmla="val 17079"/>
              <a:gd name="adj2" fmla="val 25000"/>
              <a:gd name="adj3" fmla="val 28960"/>
              <a:gd name="adj4" fmla="val 64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ТАКТА</a:t>
            </a:r>
            <a:endParaRPr lang="sr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63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218BD8-9529-4009-B588-BC4FA1A89AB4}"/>
              </a:ext>
            </a:extLst>
          </p:cNvPr>
          <p:cNvSpPr txBox="1"/>
          <p:nvPr/>
        </p:nvSpPr>
        <p:spPr>
          <a:xfrm>
            <a:off x="4572000" y="581891"/>
            <a:ext cx="647007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 до</a:t>
            </a:r>
            <a:r>
              <a:rPr lang="sr-Cyrl-B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металофону:</a:t>
            </a:r>
            <a:endParaRPr lang="sr-Latn-B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BADD5E92-FD30-4622-BA73-166D439F5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41433"/>
            <a:ext cx="6603010" cy="3375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D37B58-258B-4EFB-9127-B83A5C0DD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10" y="1741433"/>
            <a:ext cx="3164125" cy="33751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BD8C4A6-93A4-4614-B7CE-EECB8E1400CA}"/>
              </a:ext>
            </a:extLst>
          </p:cNvPr>
          <p:cNvSpPr/>
          <p:nvPr/>
        </p:nvSpPr>
        <p:spPr>
          <a:xfrm>
            <a:off x="2022764" y="5223163"/>
            <a:ext cx="1274618" cy="10529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sr-Latn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F02CAD-E35B-403F-B5C2-B774B987F0B4}"/>
              </a:ext>
            </a:extLst>
          </p:cNvPr>
          <p:cNvSpPr/>
          <p:nvPr/>
        </p:nvSpPr>
        <p:spPr>
          <a:xfrm>
            <a:off x="10169236" y="5223163"/>
            <a:ext cx="1274618" cy="10529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sr-Cyrl-B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sr-Latn-B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B80EDB-1090-4EFC-A84D-70B2E617DB42}"/>
              </a:ext>
            </a:extLst>
          </p:cNvPr>
          <p:cNvSpPr txBox="1"/>
          <p:nvPr/>
        </p:nvSpPr>
        <p:spPr>
          <a:xfrm>
            <a:off x="180109" y="6310079"/>
            <a:ext cx="3602182" cy="367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4. РАЗРЕД</a:t>
            </a:r>
            <a:endParaRPr lang="sr-Latn-B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26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218BD8-9529-4009-B588-BC4FA1A89AB4}"/>
              </a:ext>
            </a:extLst>
          </p:cNvPr>
          <p:cNvSpPr txBox="1"/>
          <p:nvPr/>
        </p:nvSpPr>
        <p:spPr>
          <a:xfrm>
            <a:off x="4572000" y="581891"/>
            <a:ext cx="647007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Пјевамо солмизацијом:</a:t>
            </a:r>
            <a:endParaRPr lang="sr-Latn-B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3CD9F9-04D8-45C2-AD23-7A2B68721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327" y="1237749"/>
            <a:ext cx="10349346" cy="48721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61D3C4-8CC1-4D9F-A7BB-42C3536191DA}"/>
              </a:ext>
            </a:extLst>
          </p:cNvPr>
          <p:cNvSpPr txBox="1"/>
          <p:nvPr/>
        </p:nvSpPr>
        <p:spPr>
          <a:xfrm>
            <a:off x="1343891" y="3429000"/>
            <a:ext cx="9213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сол  сол  ми   до     сол  сол  ми  до       ла    ла    до     ла    сол       сол</a:t>
            </a:r>
            <a:endParaRPr lang="sr-Latn-B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AB9238-D0D4-4BF4-BF96-F3D45C3DCFF4}"/>
              </a:ext>
            </a:extLst>
          </p:cNvPr>
          <p:cNvSpPr txBox="1"/>
          <p:nvPr/>
        </p:nvSpPr>
        <p:spPr>
          <a:xfrm>
            <a:off x="1177636" y="5158587"/>
            <a:ext cx="9213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до   до   си     ла     сол  ла   сол   ми     сол   фа    ми   ре    до          до</a:t>
            </a:r>
            <a:endParaRPr lang="sr-Latn-B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llout: Down Arrow 5">
            <a:extLst>
              <a:ext uri="{FF2B5EF4-FFF2-40B4-BE49-F238E27FC236}">
                <a16:creationId xmlns:a16="http://schemas.microsoft.com/office/drawing/2014/main" id="{B15B6DBF-816E-46FC-A767-FEE4DE433E9F}"/>
              </a:ext>
            </a:extLst>
          </p:cNvPr>
          <p:cNvSpPr/>
          <p:nvPr/>
        </p:nvSpPr>
        <p:spPr>
          <a:xfrm>
            <a:off x="2514599" y="1872665"/>
            <a:ext cx="2189019" cy="883669"/>
          </a:xfrm>
          <a:prstGeom prst="downArrowCallout">
            <a:avLst>
              <a:gd name="adj1" fmla="val 0"/>
              <a:gd name="adj2" fmla="val 29000"/>
              <a:gd name="adj3" fmla="val 25000"/>
              <a:gd name="adj4" fmla="val 6497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НАЈНИЖИ ТОН</a:t>
            </a:r>
          </a:p>
          <a:p>
            <a:pPr algn="ctr"/>
            <a:r>
              <a:rPr lang="sr-Cyrl-B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ТОН ДО</a:t>
            </a:r>
            <a:endParaRPr lang="sr-Latn-B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E396F953-FEB6-451A-8815-837515682D8A}"/>
              </a:ext>
            </a:extLst>
          </p:cNvPr>
          <p:cNvSpPr/>
          <p:nvPr/>
        </p:nvSpPr>
        <p:spPr>
          <a:xfrm>
            <a:off x="6712526" y="1783005"/>
            <a:ext cx="2189019" cy="883669"/>
          </a:xfrm>
          <a:prstGeom prst="downArrowCallout">
            <a:avLst>
              <a:gd name="adj1" fmla="val 0"/>
              <a:gd name="adj2" fmla="val 29000"/>
              <a:gd name="adj3" fmla="val 25000"/>
              <a:gd name="adj4" fmla="val 6497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НАЈВИШИ ТОН</a:t>
            </a:r>
          </a:p>
          <a:p>
            <a:pPr algn="ctr"/>
            <a:r>
              <a:rPr lang="sr-Cyrl-B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ТОН ДО</a:t>
            </a:r>
            <a:r>
              <a:rPr lang="sr-Cyrl-B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sr-Latn-B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FB125D-306E-4841-B688-5BC91E49CF3F}"/>
              </a:ext>
            </a:extLst>
          </p:cNvPr>
          <p:cNvSpPr txBox="1"/>
          <p:nvPr/>
        </p:nvSpPr>
        <p:spPr>
          <a:xfrm>
            <a:off x="180109" y="6310079"/>
            <a:ext cx="3602182" cy="367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4. РАЗРЕД</a:t>
            </a:r>
            <a:endParaRPr lang="sr-Latn-B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379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218BD8-9529-4009-B588-BC4FA1A89AB4}"/>
              </a:ext>
            </a:extLst>
          </p:cNvPr>
          <p:cNvSpPr txBox="1"/>
          <p:nvPr/>
        </p:nvSpPr>
        <p:spPr>
          <a:xfrm>
            <a:off x="4350327" y="557434"/>
            <a:ext cx="6470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Изводимо ритам помоћу штапића:</a:t>
            </a:r>
            <a:endParaRPr lang="sr-Latn-B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6F5CD8-C017-4E46-8E14-25A632DFC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327" y="1440873"/>
            <a:ext cx="10349346" cy="433647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2969F2-B2A4-485B-B1A4-EFCCA4E87728}"/>
              </a:ext>
            </a:extLst>
          </p:cNvPr>
          <p:cNvCxnSpPr>
            <a:cxnSpLocks/>
          </p:cNvCxnSpPr>
          <p:nvPr/>
        </p:nvCxnSpPr>
        <p:spPr>
          <a:xfrm>
            <a:off x="1718837" y="3429000"/>
            <a:ext cx="30480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BF3DB3-95B6-48AD-ACAC-308770D514AA}"/>
              </a:ext>
            </a:extLst>
          </p:cNvPr>
          <p:cNvCxnSpPr>
            <a:cxnSpLocks/>
          </p:cNvCxnSpPr>
          <p:nvPr/>
        </p:nvCxnSpPr>
        <p:spPr>
          <a:xfrm flipH="1">
            <a:off x="1705840" y="3449782"/>
            <a:ext cx="25631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68B9C7-4A25-4786-8011-616AF1599ED9}"/>
              </a:ext>
            </a:extLst>
          </p:cNvPr>
          <p:cNvCxnSpPr>
            <a:cxnSpLocks/>
          </p:cNvCxnSpPr>
          <p:nvPr/>
        </p:nvCxnSpPr>
        <p:spPr>
          <a:xfrm>
            <a:off x="2285990" y="3430733"/>
            <a:ext cx="30480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AE49FD-8D30-43C7-860E-B20F2CAA5FA4}"/>
              </a:ext>
            </a:extLst>
          </p:cNvPr>
          <p:cNvCxnSpPr>
            <a:cxnSpLocks/>
          </p:cNvCxnSpPr>
          <p:nvPr/>
        </p:nvCxnSpPr>
        <p:spPr>
          <a:xfrm>
            <a:off x="2888675" y="3475759"/>
            <a:ext cx="30480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7F5AEB-DF98-48D1-8B16-1CA2AD7EC686}"/>
              </a:ext>
            </a:extLst>
          </p:cNvPr>
          <p:cNvCxnSpPr>
            <a:cxnSpLocks/>
          </p:cNvCxnSpPr>
          <p:nvPr/>
        </p:nvCxnSpPr>
        <p:spPr>
          <a:xfrm>
            <a:off x="3408221" y="3446318"/>
            <a:ext cx="30480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A64717-CE31-445B-8265-87C601880873}"/>
              </a:ext>
            </a:extLst>
          </p:cNvPr>
          <p:cNvCxnSpPr>
            <a:cxnSpLocks/>
          </p:cNvCxnSpPr>
          <p:nvPr/>
        </p:nvCxnSpPr>
        <p:spPr>
          <a:xfrm>
            <a:off x="4059384" y="3475759"/>
            <a:ext cx="30480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7BED25-7F4B-44D6-B9FD-F8EF655DD883}"/>
              </a:ext>
            </a:extLst>
          </p:cNvPr>
          <p:cNvCxnSpPr>
            <a:cxnSpLocks/>
          </p:cNvCxnSpPr>
          <p:nvPr/>
        </p:nvCxnSpPr>
        <p:spPr>
          <a:xfrm>
            <a:off x="4703622" y="3446318"/>
            <a:ext cx="30480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6C53B5-BA72-4294-87E1-FA04FA24CA4C}"/>
              </a:ext>
            </a:extLst>
          </p:cNvPr>
          <p:cNvCxnSpPr>
            <a:cxnSpLocks/>
          </p:cNvCxnSpPr>
          <p:nvPr/>
        </p:nvCxnSpPr>
        <p:spPr>
          <a:xfrm>
            <a:off x="6494319" y="3429000"/>
            <a:ext cx="30480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54E4D76-1FA2-4D45-82B7-A6659E7FA1EB}"/>
              </a:ext>
            </a:extLst>
          </p:cNvPr>
          <p:cNvCxnSpPr>
            <a:cxnSpLocks/>
          </p:cNvCxnSpPr>
          <p:nvPr/>
        </p:nvCxnSpPr>
        <p:spPr>
          <a:xfrm>
            <a:off x="5798136" y="3446318"/>
            <a:ext cx="30480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D2BDB2-60CA-43DA-B12B-3DC349E78D2A}"/>
              </a:ext>
            </a:extLst>
          </p:cNvPr>
          <p:cNvCxnSpPr>
            <a:cxnSpLocks/>
          </p:cNvCxnSpPr>
          <p:nvPr/>
        </p:nvCxnSpPr>
        <p:spPr>
          <a:xfrm>
            <a:off x="5202385" y="3429000"/>
            <a:ext cx="30480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B4A74D-9379-4D8D-95CC-846DCB3BAA86}"/>
              </a:ext>
            </a:extLst>
          </p:cNvPr>
          <p:cNvCxnSpPr>
            <a:cxnSpLocks/>
          </p:cNvCxnSpPr>
          <p:nvPr/>
        </p:nvCxnSpPr>
        <p:spPr>
          <a:xfrm>
            <a:off x="1433950" y="5150427"/>
            <a:ext cx="30480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287D002-0463-4E53-AE99-4B9D8F1F3513}"/>
              </a:ext>
            </a:extLst>
          </p:cNvPr>
          <p:cNvCxnSpPr>
            <a:cxnSpLocks/>
          </p:cNvCxnSpPr>
          <p:nvPr/>
        </p:nvCxnSpPr>
        <p:spPr>
          <a:xfrm>
            <a:off x="8323131" y="3429000"/>
            <a:ext cx="30480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674D569-0899-4CA3-B5E5-4AFB432B820D}"/>
              </a:ext>
            </a:extLst>
          </p:cNvPr>
          <p:cNvCxnSpPr>
            <a:cxnSpLocks/>
          </p:cNvCxnSpPr>
          <p:nvPr/>
        </p:nvCxnSpPr>
        <p:spPr>
          <a:xfrm>
            <a:off x="7786253" y="3441123"/>
            <a:ext cx="30480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829E2B-36F8-4B32-9ECD-86A39509E101}"/>
              </a:ext>
            </a:extLst>
          </p:cNvPr>
          <p:cNvCxnSpPr>
            <a:cxnSpLocks/>
          </p:cNvCxnSpPr>
          <p:nvPr/>
        </p:nvCxnSpPr>
        <p:spPr>
          <a:xfrm>
            <a:off x="7155874" y="3453245"/>
            <a:ext cx="30480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4133ED-F845-485B-8B56-F162B50886BC}"/>
              </a:ext>
            </a:extLst>
          </p:cNvPr>
          <p:cNvCxnSpPr>
            <a:cxnSpLocks/>
          </p:cNvCxnSpPr>
          <p:nvPr/>
        </p:nvCxnSpPr>
        <p:spPr>
          <a:xfrm>
            <a:off x="1995065" y="5150427"/>
            <a:ext cx="30480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2C624F-D318-45FF-B4F8-C5103C85B66C}"/>
              </a:ext>
            </a:extLst>
          </p:cNvPr>
          <p:cNvCxnSpPr>
            <a:cxnSpLocks/>
          </p:cNvCxnSpPr>
          <p:nvPr/>
        </p:nvCxnSpPr>
        <p:spPr>
          <a:xfrm>
            <a:off x="2667011" y="5164281"/>
            <a:ext cx="30480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034AA91-FA5A-4FE4-8C1A-545FECC9D44B}"/>
              </a:ext>
            </a:extLst>
          </p:cNvPr>
          <p:cNvCxnSpPr>
            <a:cxnSpLocks/>
          </p:cNvCxnSpPr>
          <p:nvPr/>
        </p:nvCxnSpPr>
        <p:spPr>
          <a:xfrm>
            <a:off x="3228126" y="5164281"/>
            <a:ext cx="30480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B85C825-67AF-453C-967D-7BA598969F6F}"/>
              </a:ext>
            </a:extLst>
          </p:cNvPr>
          <p:cNvCxnSpPr>
            <a:cxnSpLocks/>
          </p:cNvCxnSpPr>
          <p:nvPr/>
        </p:nvCxnSpPr>
        <p:spPr>
          <a:xfrm>
            <a:off x="5583450" y="5150427"/>
            <a:ext cx="30480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1FA8CC-8F32-4A91-8884-1630B8D1207D}"/>
              </a:ext>
            </a:extLst>
          </p:cNvPr>
          <p:cNvCxnSpPr>
            <a:cxnSpLocks/>
          </p:cNvCxnSpPr>
          <p:nvPr/>
        </p:nvCxnSpPr>
        <p:spPr>
          <a:xfrm>
            <a:off x="4953084" y="5133108"/>
            <a:ext cx="30480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A4896A-2ABE-431B-BFA1-FD313F829CE7}"/>
              </a:ext>
            </a:extLst>
          </p:cNvPr>
          <p:cNvCxnSpPr>
            <a:cxnSpLocks/>
          </p:cNvCxnSpPr>
          <p:nvPr/>
        </p:nvCxnSpPr>
        <p:spPr>
          <a:xfrm>
            <a:off x="4378098" y="5133108"/>
            <a:ext cx="30480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498B36F-42C0-46EA-9047-C2A2547E9D22}"/>
              </a:ext>
            </a:extLst>
          </p:cNvPr>
          <p:cNvCxnSpPr>
            <a:cxnSpLocks/>
          </p:cNvCxnSpPr>
          <p:nvPr/>
        </p:nvCxnSpPr>
        <p:spPr>
          <a:xfrm>
            <a:off x="3803112" y="5133108"/>
            <a:ext cx="30480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FAB5892-4FEE-4368-8DBA-C80ACB8CC835}"/>
              </a:ext>
            </a:extLst>
          </p:cNvPr>
          <p:cNvCxnSpPr>
            <a:cxnSpLocks/>
          </p:cNvCxnSpPr>
          <p:nvPr/>
        </p:nvCxnSpPr>
        <p:spPr>
          <a:xfrm>
            <a:off x="6948068" y="5133108"/>
            <a:ext cx="30480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043D2F4-5333-4530-94D6-6F2E1C5DD907}"/>
              </a:ext>
            </a:extLst>
          </p:cNvPr>
          <p:cNvCxnSpPr>
            <a:cxnSpLocks/>
          </p:cNvCxnSpPr>
          <p:nvPr/>
        </p:nvCxnSpPr>
        <p:spPr>
          <a:xfrm>
            <a:off x="6341919" y="5150427"/>
            <a:ext cx="30480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4DF7A9E-8CEB-4863-8BEA-63656D96C44B}"/>
              </a:ext>
            </a:extLst>
          </p:cNvPr>
          <p:cNvCxnSpPr>
            <a:cxnSpLocks/>
          </p:cNvCxnSpPr>
          <p:nvPr/>
        </p:nvCxnSpPr>
        <p:spPr>
          <a:xfrm>
            <a:off x="8220970" y="5164281"/>
            <a:ext cx="30480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60C10F5-6C5B-47B2-A9A3-10FC02604F3D}"/>
              </a:ext>
            </a:extLst>
          </p:cNvPr>
          <p:cNvCxnSpPr>
            <a:cxnSpLocks/>
          </p:cNvCxnSpPr>
          <p:nvPr/>
        </p:nvCxnSpPr>
        <p:spPr>
          <a:xfrm>
            <a:off x="7554137" y="5164281"/>
            <a:ext cx="30480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47F23D4-6E55-4D12-8C59-8999F71736AE}"/>
              </a:ext>
            </a:extLst>
          </p:cNvPr>
          <p:cNvCxnSpPr>
            <a:cxnSpLocks/>
          </p:cNvCxnSpPr>
          <p:nvPr/>
        </p:nvCxnSpPr>
        <p:spPr>
          <a:xfrm flipH="1">
            <a:off x="2273023" y="3449782"/>
            <a:ext cx="25631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77BDEB-A254-440A-8144-C478464E4430}"/>
              </a:ext>
            </a:extLst>
          </p:cNvPr>
          <p:cNvCxnSpPr>
            <a:cxnSpLocks/>
          </p:cNvCxnSpPr>
          <p:nvPr/>
        </p:nvCxnSpPr>
        <p:spPr>
          <a:xfrm flipH="1">
            <a:off x="4639543" y="3441123"/>
            <a:ext cx="25631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33F0FA3-9DF6-4EBE-BF2A-C7147C1307F0}"/>
              </a:ext>
            </a:extLst>
          </p:cNvPr>
          <p:cNvCxnSpPr>
            <a:cxnSpLocks/>
          </p:cNvCxnSpPr>
          <p:nvPr/>
        </p:nvCxnSpPr>
        <p:spPr>
          <a:xfrm flipH="1">
            <a:off x="4014356" y="3463637"/>
            <a:ext cx="25631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89E71F9-7734-4A68-B21C-4FB858E14FE8}"/>
              </a:ext>
            </a:extLst>
          </p:cNvPr>
          <p:cNvCxnSpPr>
            <a:cxnSpLocks/>
          </p:cNvCxnSpPr>
          <p:nvPr/>
        </p:nvCxnSpPr>
        <p:spPr>
          <a:xfrm flipH="1">
            <a:off x="3380505" y="3477491"/>
            <a:ext cx="25631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B44F43F-B51D-445F-8DF0-3D6CDF444D00}"/>
              </a:ext>
            </a:extLst>
          </p:cNvPr>
          <p:cNvCxnSpPr>
            <a:cxnSpLocks/>
          </p:cNvCxnSpPr>
          <p:nvPr/>
        </p:nvCxnSpPr>
        <p:spPr>
          <a:xfrm flipH="1">
            <a:off x="2867892" y="3491346"/>
            <a:ext cx="25631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01CDDDD-8F4C-4BFC-86AB-559BA0826D81}"/>
              </a:ext>
            </a:extLst>
          </p:cNvPr>
          <p:cNvCxnSpPr>
            <a:cxnSpLocks/>
          </p:cNvCxnSpPr>
          <p:nvPr/>
        </p:nvCxnSpPr>
        <p:spPr>
          <a:xfrm flipH="1">
            <a:off x="5166012" y="3429000"/>
            <a:ext cx="25631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D133367-2054-4421-9413-6706A5E9597A}"/>
              </a:ext>
            </a:extLst>
          </p:cNvPr>
          <p:cNvCxnSpPr>
            <a:cxnSpLocks/>
          </p:cNvCxnSpPr>
          <p:nvPr/>
        </p:nvCxnSpPr>
        <p:spPr>
          <a:xfrm flipH="1">
            <a:off x="5747898" y="3441123"/>
            <a:ext cx="25631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4E53680-F716-4AE6-BF90-AC2355053C51}"/>
              </a:ext>
            </a:extLst>
          </p:cNvPr>
          <p:cNvCxnSpPr>
            <a:cxnSpLocks/>
          </p:cNvCxnSpPr>
          <p:nvPr/>
        </p:nvCxnSpPr>
        <p:spPr>
          <a:xfrm flipH="1">
            <a:off x="6468348" y="3429000"/>
            <a:ext cx="25631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85F403F-7671-4E73-91BF-FEBF2327A000}"/>
              </a:ext>
            </a:extLst>
          </p:cNvPr>
          <p:cNvCxnSpPr>
            <a:cxnSpLocks/>
          </p:cNvCxnSpPr>
          <p:nvPr/>
        </p:nvCxnSpPr>
        <p:spPr>
          <a:xfrm flipH="1">
            <a:off x="7122966" y="3429000"/>
            <a:ext cx="25631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DEE35A9-AF53-4E25-AB99-66931BE892C9}"/>
              </a:ext>
            </a:extLst>
          </p:cNvPr>
          <p:cNvCxnSpPr>
            <a:cxnSpLocks/>
          </p:cNvCxnSpPr>
          <p:nvPr/>
        </p:nvCxnSpPr>
        <p:spPr>
          <a:xfrm flipH="1">
            <a:off x="7748169" y="3429000"/>
            <a:ext cx="25631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3F82A0D-65EA-4F87-9772-7BA0B57F3C3B}"/>
              </a:ext>
            </a:extLst>
          </p:cNvPr>
          <p:cNvCxnSpPr>
            <a:cxnSpLocks/>
          </p:cNvCxnSpPr>
          <p:nvPr/>
        </p:nvCxnSpPr>
        <p:spPr>
          <a:xfrm flipH="1">
            <a:off x="8304059" y="3429000"/>
            <a:ext cx="25631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EA5A0CB-4C6A-4AEA-AA9F-82D5E535FC11}"/>
              </a:ext>
            </a:extLst>
          </p:cNvPr>
          <p:cNvCxnSpPr>
            <a:cxnSpLocks/>
          </p:cNvCxnSpPr>
          <p:nvPr/>
        </p:nvCxnSpPr>
        <p:spPr>
          <a:xfrm flipH="1">
            <a:off x="1428796" y="5150427"/>
            <a:ext cx="25631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573232D-5C2D-4623-9BFF-5A8DB588FF0A}"/>
              </a:ext>
            </a:extLst>
          </p:cNvPr>
          <p:cNvCxnSpPr>
            <a:cxnSpLocks/>
          </p:cNvCxnSpPr>
          <p:nvPr/>
        </p:nvCxnSpPr>
        <p:spPr>
          <a:xfrm flipH="1">
            <a:off x="1966491" y="5133109"/>
            <a:ext cx="25631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EF1B99B-7243-4522-8322-2CBF5699D21A}"/>
              </a:ext>
            </a:extLst>
          </p:cNvPr>
          <p:cNvCxnSpPr>
            <a:cxnSpLocks/>
          </p:cNvCxnSpPr>
          <p:nvPr/>
        </p:nvCxnSpPr>
        <p:spPr>
          <a:xfrm flipH="1">
            <a:off x="3213357" y="5150427"/>
            <a:ext cx="25631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D816A07-5A92-4ED3-8C47-0227E458A697}"/>
              </a:ext>
            </a:extLst>
          </p:cNvPr>
          <p:cNvCxnSpPr>
            <a:cxnSpLocks/>
          </p:cNvCxnSpPr>
          <p:nvPr/>
        </p:nvCxnSpPr>
        <p:spPr>
          <a:xfrm flipH="1">
            <a:off x="2632365" y="5164281"/>
            <a:ext cx="25631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8F880E1-475A-4FF3-880C-731D19E5A15B}"/>
              </a:ext>
            </a:extLst>
          </p:cNvPr>
          <p:cNvCxnSpPr>
            <a:cxnSpLocks/>
          </p:cNvCxnSpPr>
          <p:nvPr/>
        </p:nvCxnSpPr>
        <p:spPr>
          <a:xfrm flipH="1">
            <a:off x="5552671" y="5141768"/>
            <a:ext cx="25631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F64AD55-D69D-42B9-BE1D-73DEF12021A2}"/>
              </a:ext>
            </a:extLst>
          </p:cNvPr>
          <p:cNvCxnSpPr>
            <a:cxnSpLocks/>
          </p:cNvCxnSpPr>
          <p:nvPr/>
        </p:nvCxnSpPr>
        <p:spPr>
          <a:xfrm flipH="1">
            <a:off x="4931816" y="5120985"/>
            <a:ext cx="25631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B4B4BCD-5AFA-4AEB-80BF-6EA8A264BE8D}"/>
              </a:ext>
            </a:extLst>
          </p:cNvPr>
          <p:cNvCxnSpPr>
            <a:cxnSpLocks/>
          </p:cNvCxnSpPr>
          <p:nvPr/>
        </p:nvCxnSpPr>
        <p:spPr>
          <a:xfrm flipH="1">
            <a:off x="4322549" y="5129644"/>
            <a:ext cx="25631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065F54E-9B8E-489C-ADA8-1B804A5B1563}"/>
              </a:ext>
            </a:extLst>
          </p:cNvPr>
          <p:cNvCxnSpPr>
            <a:cxnSpLocks/>
          </p:cNvCxnSpPr>
          <p:nvPr/>
        </p:nvCxnSpPr>
        <p:spPr>
          <a:xfrm flipH="1">
            <a:off x="3793789" y="5105399"/>
            <a:ext cx="25631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536489A-94EE-4025-9A1A-36C6DBAEAEEE}"/>
              </a:ext>
            </a:extLst>
          </p:cNvPr>
          <p:cNvCxnSpPr>
            <a:cxnSpLocks/>
          </p:cNvCxnSpPr>
          <p:nvPr/>
        </p:nvCxnSpPr>
        <p:spPr>
          <a:xfrm flipH="1">
            <a:off x="7522653" y="5162548"/>
            <a:ext cx="25631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E4ED96F-C31D-4B5F-86C6-525E70AA1622}"/>
              </a:ext>
            </a:extLst>
          </p:cNvPr>
          <p:cNvCxnSpPr>
            <a:cxnSpLocks/>
          </p:cNvCxnSpPr>
          <p:nvPr/>
        </p:nvCxnSpPr>
        <p:spPr>
          <a:xfrm flipH="1">
            <a:off x="6911549" y="5119251"/>
            <a:ext cx="25631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B6FB671-A078-4E8A-98C8-ACC481F38251}"/>
              </a:ext>
            </a:extLst>
          </p:cNvPr>
          <p:cNvCxnSpPr>
            <a:cxnSpLocks/>
          </p:cNvCxnSpPr>
          <p:nvPr/>
        </p:nvCxnSpPr>
        <p:spPr>
          <a:xfrm flipH="1">
            <a:off x="6329725" y="5134839"/>
            <a:ext cx="256310" cy="2667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5693130-4F65-4E12-B54E-F27065CE74C1}"/>
              </a:ext>
            </a:extLst>
          </p:cNvPr>
          <p:cNvCxnSpPr>
            <a:cxnSpLocks/>
          </p:cNvCxnSpPr>
          <p:nvPr/>
        </p:nvCxnSpPr>
        <p:spPr>
          <a:xfrm flipH="1">
            <a:off x="8140996" y="5179864"/>
            <a:ext cx="246016" cy="2286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B306A70-CD24-4FF1-8996-FF7D19C9D068}"/>
              </a:ext>
            </a:extLst>
          </p:cNvPr>
          <p:cNvCxnSpPr>
            <a:cxnSpLocks/>
          </p:cNvCxnSpPr>
          <p:nvPr/>
        </p:nvCxnSpPr>
        <p:spPr>
          <a:xfrm flipH="1">
            <a:off x="8749045" y="5150427"/>
            <a:ext cx="347213" cy="4606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EF86702-F0B2-437D-AF69-783B2F79D641}"/>
              </a:ext>
            </a:extLst>
          </p:cNvPr>
          <p:cNvCxnSpPr>
            <a:cxnSpLocks/>
          </p:cNvCxnSpPr>
          <p:nvPr/>
        </p:nvCxnSpPr>
        <p:spPr>
          <a:xfrm flipH="1">
            <a:off x="9843544" y="5119251"/>
            <a:ext cx="347213" cy="4606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5E90E51-CA32-4ED6-A8BE-A7B3F935FEFB}"/>
              </a:ext>
            </a:extLst>
          </p:cNvPr>
          <p:cNvCxnSpPr>
            <a:cxnSpLocks/>
          </p:cNvCxnSpPr>
          <p:nvPr/>
        </p:nvCxnSpPr>
        <p:spPr>
          <a:xfrm flipH="1">
            <a:off x="8998527" y="3247159"/>
            <a:ext cx="347213" cy="4606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C6EF550-23F6-4404-AA25-616EC8861F31}"/>
              </a:ext>
            </a:extLst>
          </p:cNvPr>
          <p:cNvCxnSpPr>
            <a:cxnSpLocks/>
          </p:cNvCxnSpPr>
          <p:nvPr/>
        </p:nvCxnSpPr>
        <p:spPr>
          <a:xfrm flipH="1">
            <a:off x="9994758" y="3247159"/>
            <a:ext cx="347213" cy="4606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39C791C-161D-4E39-ACA4-18F3329654D1}"/>
              </a:ext>
            </a:extLst>
          </p:cNvPr>
          <p:cNvCxnSpPr>
            <a:cxnSpLocks/>
          </p:cNvCxnSpPr>
          <p:nvPr/>
        </p:nvCxnSpPr>
        <p:spPr>
          <a:xfrm flipH="1" flipV="1">
            <a:off x="9066056" y="3262747"/>
            <a:ext cx="540752" cy="44854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B119652-44ED-43C9-A2F1-4A10FCEC0E0D}"/>
              </a:ext>
            </a:extLst>
          </p:cNvPr>
          <p:cNvCxnSpPr>
            <a:cxnSpLocks/>
          </p:cNvCxnSpPr>
          <p:nvPr/>
        </p:nvCxnSpPr>
        <p:spPr>
          <a:xfrm flipH="1" flipV="1">
            <a:off x="10050367" y="3262747"/>
            <a:ext cx="540752" cy="44854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3832791-605C-45D1-99AD-7420B756FB77}"/>
              </a:ext>
            </a:extLst>
          </p:cNvPr>
          <p:cNvCxnSpPr>
            <a:cxnSpLocks/>
          </p:cNvCxnSpPr>
          <p:nvPr/>
        </p:nvCxnSpPr>
        <p:spPr>
          <a:xfrm flipH="1" flipV="1">
            <a:off x="8830741" y="5147828"/>
            <a:ext cx="540752" cy="44854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59EEFC9-8F4E-469B-A190-40827800A84F}"/>
              </a:ext>
            </a:extLst>
          </p:cNvPr>
          <p:cNvCxnSpPr>
            <a:cxnSpLocks/>
          </p:cNvCxnSpPr>
          <p:nvPr/>
        </p:nvCxnSpPr>
        <p:spPr>
          <a:xfrm flipH="1" flipV="1">
            <a:off x="9897988" y="5131374"/>
            <a:ext cx="540752" cy="44854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FBA76239-CA9A-484E-9C24-ED1F371170E7}"/>
              </a:ext>
            </a:extLst>
          </p:cNvPr>
          <p:cNvSpPr txBox="1"/>
          <p:nvPr/>
        </p:nvSpPr>
        <p:spPr>
          <a:xfrm>
            <a:off x="180109" y="6310079"/>
            <a:ext cx="3602182" cy="367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4. РАЗРЕД</a:t>
            </a:r>
            <a:endParaRPr lang="sr-Latn-B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506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FA3AC7-2582-4D61-AF11-3BA478243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45" y="152400"/>
            <a:ext cx="10349346" cy="43364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10209F-104B-401F-875D-DDDD7B1627F2}"/>
              </a:ext>
            </a:extLst>
          </p:cNvPr>
          <p:cNvSpPr txBox="1"/>
          <p:nvPr/>
        </p:nvSpPr>
        <p:spPr>
          <a:xfrm>
            <a:off x="1399309" y="2064327"/>
            <a:ext cx="9518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 - ти -   ри -   ћу        ша - ре -   ни -  ћу,        до -  ђи       ме  -  ни     `а      -      мо,</a:t>
            </a:r>
            <a:endParaRPr lang="sr-Latn-B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3614C7-8093-4866-8D45-F80E60572F3D}"/>
              </a:ext>
            </a:extLst>
          </p:cNvPr>
          <p:cNvSpPr txBox="1"/>
          <p:nvPr/>
        </p:nvSpPr>
        <p:spPr>
          <a:xfrm>
            <a:off x="1399309" y="3962400"/>
            <a:ext cx="9518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 -  во       и  -  мам    ле - пу        ру  -  жу,      по  -  ми  -  ри  -  ши     са     -      мо.</a:t>
            </a:r>
            <a:endParaRPr lang="sr-Latn-BA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CB452C-B824-4E22-9444-358D1F5CF296}"/>
              </a:ext>
            </a:extLst>
          </p:cNvPr>
          <p:cNvSpPr txBox="1"/>
          <p:nvPr/>
        </p:nvSpPr>
        <p:spPr>
          <a:xfrm>
            <a:off x="755071" y="4736298"/>
            <a:ext cx="5715001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 бих дош`о ал` се бојим какве игле клете,</a:t>
            </a:r>
          </a:p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Стиснућеш ме, пробошћеш ме, онда збогом свете.</a:t>
            </a:r>
            <a:endParaRPr lang="sr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D9B11D-3193-4CF4-80D5-868A5AEC68CA}"/>
              </a:ext>
            </a:extLst>
          </p:cNvPr>
          <p:cNvSpPr txBox="1"/>
          <p:nvPr/>
        </p:nvSpPr>
        <p:spPr>
          <a:xfrm>
            <a:off x="6809511" y="4692410"/>
            <a:ext cx="4793673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Нећу лепко, нечу лепко, живота ми мога,</a:t>
            </a:r>
          </a:p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 хоћу да избројим кол`ко имаш нога.</a:t>
            </a:r>
            <a:endParaRPr lang="sr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884B71-192B-4D08-8D37-167CCE9AD8CC}"/>
              </a:ext>
            </a:extLst>
          </p:cNvPr>
          <p:cNvSpPr txBox="1"/>
          <p:nvPr/>
        </p:nvSpPr>
        <p:spPr>
          <a:xfrm>
            <a:off x="3432462" y="5526659"/>
            <a:ext cx="5715001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па то ти могу казат, из даљине малко,</a:t>
            </a:r>
          </a:p>
          <a:p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Лептир има шест ножица, а сад збогом Бранко!</a:t>
            </a:r>
            <a:endParaRPr lang="sr-Latn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6CF128-9298-48E6-93F9-98B0C501C421}"/>
              </a:ext>
            </a:extLst>
          </p:cNvPr>
          <p:cNvSpPr txBox="1"/>
          <p:nvPr/>
        </p:nvSpPr>
        <p:spPr>
          <a:xfrm>
            <a:off x="180109" y="6310079"/>
            <a:ext cx="3602182" cy="367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МУЗИЧКА КУЛТУРА 4. РАЗРЕД</a:t>
            </a:r>
            <a:endParaRPr lang="sr-Latn-B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3498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116</TotalTime>
  <Words>386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Times New Roman</vt:lpstr>
      <vt:lpstr>Vapor Trail</vt:lpstr>
      <vt:lpstr>Тон до2 ПЈЕСМА „ЛЕПТИРИЋУ ШАРЕНИЋУ“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Тон до2 ПЈЕСМА „ЛЕПТИРИЋУ ШАРЕНИЋУ“</dc:title>
  <dc:creator>Biljana Lakic</dc:creator>
  <cp:lastModifiedBy>Biljana Lakic</cp:lastModifiedBy>
  <cp:revision>14</cp:revision>
  <dcterms:created xsi:type="dcterms:W3CDTF">2020-05-20T17:22:28Z</dcterms:created>
  <dcterms:modified xsi:type="dcterms:W3CDTF">2020-05-21T20:05:22Z</dcterms:modified>
</cp:coreProperties>
</file>