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68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458200" cy="6324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sr-Cyrl-RS" sz="5400" dirty="0" smtClean="0"/>
              <a:t>ТЕХНИЧКО ОБРАЗОВАЊЕ </a:t>
            </a:r>
            <a:r>
              <a:rPr lang="en-US" sz="5400" dirty="0" smtClean="0"/>
              <a:t>7</a:t>
            </a:r>
            <a:r>
              <a:rPr lang="sr-Cyrl-RS" sz="5400" dirty="0" smtClean="0"/>
              <a:t>. РАЗРЕД</a:t>
            </a:r>
            <a:endParaRPr lang="en-US" sz="5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915400" cy="6477000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Кемен</a:t>
            </a:r>
          </a:p>
          <a:p>
            <a:pPr>
              <a:buNone/>
            </a:pPr>
            <a:r>
              <a:rPr lang="sr-Cyrl-RS" dirty="0" smtClean="0"/>
              <a:t>Камен је, поред дрвета, један од најстаријих грађевинских материјала. Користио га је праисторијски човек за изградњу својих насеобина. Најтрајнији је грађевински материјал. </a:t>
            </a:r>
            <a:endParaRPr lang="en-US" dirty="0"/>
          </a:p>
        </p:txBody>
      </p:sp>
      <p:pic>
        <p:nvPicPr>
          <p:cNvPr id="4" name="Picture 3" descr="kam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200400"/>
            <a:ext cx="5715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6553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 природи се налази у великим количинама.  Вади се у каменоломима. Може бити </a:t>
            </a:r>
            <a:r>
              <a:rPr lang="sr-Cyrl-RS" dirty="0" smtClean="0"/>
              <a:t>не</a:t>
            </a:r>
            <a:r>
              <a:rPr lang="ru-RU" dirty="0" smtClean="0"/>
              <a:t>обрађен и обрађен.</a:t>
            </a:r>
          </a:p>
          <a:p>
            <a:pPr>
              <a:buNone/>
            </a:pPr>
            <a:r>
              <a:rPr lang="ru-RU" dirty="0" smtClean="0"/>
              <a:t>Необрађен камен се употребљава у грађевинарству при изради темеља, носећих зидова, насипа, подлога, путева и др.</a:t>
            </a:r>
          </a:p>
          <a:p>
            <a:pPr>
              <a:buNone/>
            </a:pPr>
            <a:r>
              <a:rPr lang="ru-RU" dirty="0" smtClean="0"/>
              <a:t>Обрађени камен може бити: ломљен, дробљен, мљевен, полиран, брушен, ситан каменчић и пјесак.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Најпознатије врсте камена су: гранит, кречњак, п</a:t>
            </a:r>
            <a:r>
              <a:rPr lang="en-US" dirty="0" smtClean="0"/>
              <a:t>j</a:t>
            </a:r>
            <a:r>
              <a:rPr lang="ru-RU" dirty="0" smtClean="0"/>
              <a:t>ешчар, мермер и др.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kamenj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752600"/>
            <a:ext cx="65532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400800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Задатак</a:t>
            </a:r>
          </a:p>
          <a:p>
            <a:pPr>
              <a:buNone/>
            </a:pPr>
            <a:r>
              <a:rPr lang="sr-Cyrl-RS" dirty="0" smtClean="0"/>
              <a:t>Радна свеска техничко образовање за 7. разред</a:t>
            </a:r>
          </a:p>
          <a:p>
            <a:pPr>
              <a:buNone/>
            </a:pPr>
            <a:r>
              <a:rPr lang="sr-Cyrl-RS" dirty="0" smtClean="0"/>
              <a:t>страна 17 и 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458200" cy="6324600"/>
          </a:xfrm>
        </p:spPr>
        <p:txBody>
          <a:bodyPr/>
          <a:lstStyle/>
          <a:p>
            <a:pPr algn="l"/>
            <a:r>
              <a:rPr lang="sr-Cyrl-RS" dirty="0" smtClean="0"/>
              <a:t>ПОНОВИМО</a:t>
            </a:r>
          </a:p>
          <a:p>
            <a:pPr algn="l"/>
            <a:r>
              <a:rPr lang="sr-Cyrl-RS" dirty="0" smtClean="0"/>
              <a:t>Подјела грађевинских материјала према намјени:</a:t>
            </a:r>
          </a:p>
          <a:p>
            <a:pPr algn="l">
              <a:buFont typeface="Wingdings" pitchFamily="2" charset="2"/>
              <a:buChar char="§"/>
            </a:pPr>
            <a:r>
              <a:rPr lang="sr-Cyrl-RS" dirty="0" smtClean="0"/>
              <a:t> конструктивни,</a:t>
            </a:r>
          </a:p>
          <a:p>
            <a:pPr algn="l">
              <a:buFont typeface="Wingdings" pitchFamily="2" charset="2"/>
              <a:buChar char="§"/>
            </a:pPr>
            <a:r>
              <a:rPr lang="sr-Cyrl-RS" dirty="0" smtClean="0"/>
              <a:t> везивни,</a:t>
            </a:r>
          </a:p>
          <a:p>
            <a:pPr algn="l">
              <a:buFont typeface="Wingdings" pitchFamily="2" charset="2"/>
              <a:buChar char="§"/>
            </a:pPr>
            <a:r>
              <a:rPr lang="sr-Cyrl-RS" dirty="0" smtClean="0"/>
              <a:t> изолациони,</a:t>
            </a:r>
          </a:p>
          <a:p>
            <a:pPr algn="l">
              <a:buFont typeface="Wingdings" pitchFamily="2" charset="2"/>
              <a:buChar char="§"/>
            </a:pPr>
            <a:r>
              <a:rPr lang="sr-Cyrl-RS" dirty="0" smtClean="0"/>
              <a:t> материјали за облагање и </a:t>
            </a:r>
          </a:p>
          <a:p>
            <a:pPr algn="l">
              <a:buFont typeface="Wingdings" pitchFamily="2" charset="2"/>
              <a:buChar char="§"/>
            </a:pPr>
            <a:r>
              <a:rPr lang="sr-Cyrl-RS" dirty="0" smtClean="0"/>
              <a:t> инсталациони материјали.</a:t>
            </a:r>
          </a:p>
          <a:p>
            <a:pPr algn="l"/>
            <a:endParaRPr lang="sr-Cyrl-RS" dirty="0" smtClean="0"/>
          </a:p>
          <a:p>
            <a:pPr algn="l"/>
            <a:r>
              <a:rPr lang="sr-Cyrl-RS" dirty="0" smtClean="0"/>
              <a:t>Према порјеклу грађевински материјали се дијеле на природне и вјештачке.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47850"/>
          </a:xfrm>
        </p:spPr>
        <p:txBody>
          <a:bodyPr/>
          <a:lstStyle/>
          <a:p>
            <a:r>
              <a:rPr lang="sr-Cyrl-RS" dirty="0" smtClean="0"/>
              <a:t>Природни грађевински материјали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6324600"/>
          </a:xfrm>
        </p:spPr>
        <p:txBody>
          <a:bodyPr/>
          <a:lstStyle/>
          <a:p>
            <a:r>
              <a:rPr lang="ru-RU" dirty="0" smtClean="0"/>
              <a:t>Природни грађевински материјали користе се такви какви се пронађу у природи, без прераде. Неки материјали се у природи не могу наћи, већ их човек производи посебним технолошким поступцима.</a:t>
            </a:r>
          </a:p>
          <a:p>
            <a:r>
              <a:rPr lang="ru-RU" dirty="0" smtClean="0"/>
              <a:t>Природни грађевински материјали су: дрво, камен, глина, пјесак, шљунак итд.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123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962400"/>
            <a:ext cx="4724400" cy="28956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77000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Дрво</a:t>
            </a:r>
          </a:p>
          <a:p>
            <a:pPr>
              <a:buNone/>
            </a:pPr>
            <a:r>
              <a:rPr lang="ru-RU" dirty="0" smtClean="0"/>
              <a:t>Дрво је природни најстарији грађевински материјал и његове позитивне особине су: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велика чвртоћа у поређењу са малом тежином,</a:t>
            </a:r>
          </a:p>
          <a:p>
            <a:pPr>
              <a:buFont typeface="Wingdings" pitchFamily="2" charset="2"/>
              <a:buChar char="§"/>
            </a:pPr>
            <a:r>
              <a:rPr lang="sr-Cyrl-RS" dirty="0" smtClean="0"/>
              <a:t>ниска топлотна проводљивост,</a:t>
            </a:r>
          </a:p>
          <a:p>
            <a:pPr>
              <a:buFont typeface="Wingdings" pitchFamily="2" charset="2"/>
              <a:buChar char="§"/>
            </a:pPr>
            <a:r>
              <a:rPr lang="sr-Cyrl-RS" dirty="0" smtClean="0"/>
              <a:t>лако се обрађује.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ru-RU" dirty="0" smtClean="0"/>
              <a:t>Од дрвета се праве колибе, брвнаре, сојенице, мостови и дрги грађевински објекти.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00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Дрво се у грађевинарству користи као: обла, тесана и резана грађа.</a:t>
            </a:r>
          </a:p>
          <a:p>
            <a:pPr>
              <a:buNone/>
            </a:pPr>
            <a:r>
              <a:rPr lang="ru-RU" dirty="0" smtClean="0"/>
              <a:t>Обла грађа се употребљава за стубове, ограде, скеле и др.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obla grad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667000"/>
            <a:ext cx="48768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553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Тесана грађа се добија тесањем, користи се за стубове, кровове и скеле.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tesana grad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752600"/>
            <a:ext cx="60198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77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Резана грађа се добија резањем трупаца на машинама.</a:t>
            </a:r>
            <a:r>
              <a:rPr lang="en-US" dirty="0" smtClean="0"/>
              <a:t> </a:t>
            </a:r>
            <a:r>
              <a:rPr lang="ru-RU" dirty="0" smtClean="0"/>
              <a:t>Према димензијама, резана грађа се дјели на: греде, гредице, летве и даске. Користи се за израду кровне конструкције, паркета, врата, прозора итд.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rezana grad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895600"/>
            <a:ext cx="4953000" cy="3572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324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 грађевинарству се користе и прерађевине од дрвета: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фурнир,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шперплоча,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панел-плоча,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иверица,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лесонит плоча.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306</Words>
  <Application>Microsoft Office PowerPoint</Application>
  <PresentationFormat>On-screen Show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Природни грађевински материјали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Природни грађевински материјали</dc:title>
  <dc:creator>Dell</dc:creator>
  <cp:lastModifiedBy>Aleksandra Stankovic</cp:lastModifiedBy>
  <cp:revision>20</cp:revision>
  <dcterms:created xsi:type="dcterms:W3CDTF">2006-08-16T00:00:00Z</dcterms:created>
  <dcterms:modified xsi:type="dcterms:W3CDTF">2020-11-13T07:15:17Z</dcterms:modified>
</cp:coreProperties>
</file>