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9294" y="635000"/>
            <a:ext cx="5205412" cy="417512"/>
          </a:xfrm>
        </p:spPr>
        <p:txBody>
          <a:bodyPr>
            <a:normAutofit/>
          </a:bodyPr>
          <a:lstStyle/>
          <a:p>
            <a:pPr algn="ctr"/>
            <a:r>
              <a:rPr lang="bs-Cyrl-BA" sz="2000" b="0" dirty="0" smtClean="0"/>
              <a:t>ДРУГИ ЧЛАН СИМВОЛА ВЈЕРЕ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41560"/>
            <a:ext cx="7772400" cy="115904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bs-Cyrl-BA" sz="1600" b="1" dirty="0" smtClean="0"/>
              <a:t>И у једнога Господа Исуса Христа, Сина </a:t>
            </a:r>
            <a:r>
              <a:rPr lang="bs-Cyrl-BA" sz="1600" b="1" dirty="0" smtClean="0"/>
              <a:t>Божјега</a:t>
            </a:r>
            <a:r>
              <a:rPr lang="bs-Cyrl-BA" sz="1600" b="1" dirty="0" smtClean="0"/>
              <a:t>, Јединородног, од Оца рођеног прије свих вјекова, Свјетлост од Свјетлости, Бога истинитог од Бога истинитог, рођеног, а не створеног, једносуштног Оцу, </a:t>
            </a:r>
          </a:p>
          <a:p>
            <a:pPr algn="ctr">
              <a:spcBef>
                <a:spcPts val="0"/>
              </a:spcBef>
            </a:pPr>
            <a:r>
              <a:rPr lang="bs-Cyrl-BA" sz="1600" b="1" dirty="0" smtClean="0"/>
              <a:t>кроз кога је све постало. </a:t>
            </a:r>
            <a:endParaRPr lang="en-US" sz="1600" b="1" dirty="0"/>
          </a:p>
        </p:txBody>
      </p:sp>
      <p:pic>
        <p:nvPicPr>
          <p:cNvPr id="1026" name="Picture 2" descr="C:\Users\ZM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588" y="1470025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2133599"/>
          </a:xfrm>
        </p:spPr>
        <p:txBody>
          <a:bodyPr>
            <a:noAutofit/>
          </a:bodyPr>
          <a:lstStyle/>
          <a:p>
            <a:r>
              <a:rPr lang="bs-Cyrl-BA" sz="2400" dirty="0" smtClean="0"/>
              <a:t>Као што вјерујемо у једнога Бога Оца, тако вјерујемо и у једнога Господа Исуса Христа, Његовог Сина.</a:t>
            </a:r>
          </a:p>
          <a:p>
            <a:r>
              <a:rPr lang="bs-Cyrl-BA" sz="2400" dirty="0" smtClean="0"/>
              <a:t>Откривење Божје свједочи о Божанству Господа Исуса Христа.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666999"/>
            <a:ext cx="2971800" cy="3776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80" y="533400"/>
            <a:ext cx="8534400" cy="990600"/>
          </a:xfrm>
        </p:spPr>
        <p:txBody>
          <a:bodyPr>
            <a:noAutofit/>
          </a:bodyPr>
          <a:lstStyle/>
          <a:p>
            <a:r>
              <a:rPr lang="bs-Cyrl-BA" sz="2400" dirty="0" smtClean="0"/>
              <a:t>Отац и Дух Свети свједочили су за Сина приликом крштења на Јордану или Преображења на Тавору.</a:t>
            </a:r>
            <a:endParaRPr lang="en-US" sz="2400" dirty="0"/>
          </a:p>
        </p:txBody>
      </p:sp>
      <p:pic>
        <p:nvPicPr>
          <p:cNvPr id="2050" name="Picture 2" descr="C:\Users\ZM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324" y="2268538"/>
            <a:ext cx="2835275" cy="3954463"/>
          </a:xfrm>
          <a:prstGeom prst="rect">
            <a:avLst/>
          </a:prstGeom>
          <a:noFill/>
        </p:spPr>
      </p:pic>
      <p:pic>
        <p:nvPicPr>
          <p:cNvPr id="2051" name="Picture 3" descr="C:\Users\ZM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743200"/>
            <a:ext cx="4656698" cy="3021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142999"/>
          </a:xfrm>
        </p:spPr>
        <p:txBody>
          <a:bodyPr>
            <a:normAutofit lnSpcReduction="10000"/>
          </a:bodyPr>
          <a:lstStyle/>
          <a:p>
            <a:r>
              <a:rPr lang="bs-Cyrl-BA" sz="2400" dirty="0" smtClean="0"/>
              <a:t>Апостоли су Га посвједочили својим животима, јер су својим очима видјели Васкрслог Христа и били свједоци Његових бројних чуда.</a:t>
            </a:r>
          </a:p>
          <a:p>
            <a:endParaRPr lang="en-US" sz="1600" dirty="0"/>
          </a:p>
        </p:txBody>
      </p:sp>
      <p:pic>
        <p:nvPicPr>
          <p:cNvPr id="3074" name="Picture 2" descr="C:\Users\ZM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612" y="2590800"/>
            <a:ext cx="3723260" cy="2778125"/>
          </a:xfrm>
          <a:prstGeom prst="rect">
            <a:avLst/>
          </a:prstGeom>
          <a:noFill/>
        </p:spPr>
      </p:pic>
      <p:pic>
        <p:nvPicPr>
          <p:cNvPr id="3075" name="Picture 3" descr="C:\Users\ZM\Desktop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048000"/>
            <a:ext cx="4388762" cy="2039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74" y="390510"/>
            <a:ext cx="8229600" cy="1642871"/>
          </a:xfrm>
        </p:spPr>
        <p:txBody>
          <a:bodyPr>
            <a:normAutofit lnSpcReduction="10000"/>
          </a:bodyPr>
          <a:lstStyle/>
          <a:p>
            <a:r>
              <a:rPr lang="bs-Cyrl-BA" sz="2400" dirty="0" smtClean="0"/>
              <a:t>Име Сина Божјег говори о Његовој узвишеној мисији.</a:t>
            </a:r>
          </a:p>
          <a:p>
            <a:r>
              <a:rPr lang="bs-Cyrl-BA" sz="2400" dirty="0" smtClean="0"/>
              <a:t>Исус – Спаситељ.</a:t>
            </a:r>
          </a:p>
          <a:p>
            <a:r>
              <a:rPr lang="bs-Cyrl-BA" sz="2400" dirty="0" smtClean="0"/>
              <a:t>Христос – Помазаник/Месија.</a:t>
            </a:r>
          </a:p>
          <a:p>
            <a:endParaRPr lang="en-US" sz="1600" dirty="0"/>
          </a:p>
        </p:txBody>
      </p:sp>
      <p:pic>
        <p:nvPicPr>
          <p:cNvPr id="4098" name="Picture 2" descr="C:\Users\ZM\Desktop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484562"/>
            <a:ext cx="3124200" cy="31242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7074" y="2222690"/>
            <a:ext cx="8229600" cy="12618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bs-Cyrl-BA" sz="2400" dirty="0" smtClean="0"/>
              <a:t>У Старом завјету помазивали су се цареви, свештеници и пророци на службу Богу.</a:t>
            </a:r>
          </a:p>
          <a:p>
            <a:r>
              <a:rPr lang="bs-Cyrl-BA" sz="2400" dirty="0" smtClean="0"/>
              <a:t>Христос испуњава и носи ове све три службе.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4" y="1918711"/>
            <a:ext cx="8229600" cy="1219199"/>
          </a:xfrm>
        </p:spPr>
        <p:txBody>
          <a:bodyPr>
            <a:noAutofit/>
          </a:bodyPr>
          <a:lstStyle/>
          <a:p>
            <a:r>
              <a:rPr lang="bs-Cyrl-BA" sz="2400" dirty="0" smtClean="0"/>
              <a:t>Љубав према ближњима показује се чињењем добра другима, а љубав према Богу показује се испуњавањем Христових заповијести.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977077"/>
            <a:ext cx="3401704" cy="609600"/>
          </a:xfrm>
        </p:spPr>
        <p:txBody>
          <a:bodyPr>
            <a:noAutofit/>
          </a:bodyPr>
          <a:lstStyle/>
          <a:p>
            <a:pPr algn="ctr"/>
            <a:r>
              <a:rPr lang="bs-Cyrl-BA" sz="2400" b="1" dirty="0" smtClean="0">
                <a:effectLst/>
              </a:rPr>
              <a:t>ДА ЛИ СТЕ ЗНАЛИ?</a:t>
            </a:r>
            <a:endParaRPr lang="en-US" sz="2400" b="1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77904" y="3404134"/>
            <a:ext cx="2209800" cy="762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s-Cyrl-BA" sz="2400" dirty="0" smtClean="0"/>
              <a:t>ЗАДАТАК: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8004" y="4432358"/>
            <a:ext cx="8229600" cy="9016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+mj-lt"/>
              <a:buAutoNum type="arabicPeriod"/>
            </a:pPr>
            <a:r>
              <a:rPr lang="bs-Cyrl-BA" sz="2400" dirty="0" smtClean="0"/>
              <a:t>Одговори на питања у уџбенику на страни 34! </a:t>
            </a:r>
          </a:p>
          <a:p>
            <a:pPr>
              <a:buFont typeface="+mj-lt"/>
              <a:buAutoNum type="arabicPeriod"/>
            </a:pPr>
            <a:r>
              <a:rPr lang="bs-Cyrl-BA" sz="2400" dirty="0" smtClean="0"/>
              <a:t>Уради задатке у радној свесци на страни 21!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200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Concourse</vt:lpstr>
      <vt:lpstr>ДРУГИ ЧЛАН СИМВОЛА ВЈЕРЕ</vt:lpstr>
      <vt:lpstr>PowerPoint Presentation</vt:lpstr>
      <vt:lpstr>PowerPoint Presentation</vt:lpstr>
      <vt:lpstr>PowerPoint Presentation</vt:lpstr>
      <vt:lpstr>PowerPoint Presentation</vt:lpstr>
      <vt:lpstr>ДА ЛИ СТЕ ЗНАЛИ?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ДРУГИ ЧЛАН СИМВОЛА ВЈЕРЕ</dc:title>
  <dc:creator>ZM</dc:creator>
  <cp:lastModifiedBy>39. Slavoljub Lukic</cp:lastModifiedBy>
  <cp:revision>5</cp:revision>
  <dcterms:created xsi:type="dcterms:W3CDTF">2006-08-16T00:00:00Z</dcterms:created>
  <dcterms:modified xsi:type="dcterms:W3CDTF">2020-12-16T08:03:31Z</dcterms:modified>
</cp:coreProperties>
</file>