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3.2 No water, no life 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BOOK, PAGE 32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WATER, NO LIFE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79709"/>
            <a:ext cx="10363826" cy="3424107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is water important? 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know about water?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 people in our country pollute the rivers?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60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water, no life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182880"/>
            <a:ext cx="6309359" cy="6374674"/>
          </a:xfrm>
        </p:spPr>
      </p:pic>
    </p:spTree>
    <p:extLst>
      <p:ext uri="{BB962C8B-B14F-4D97-AF65-F5344CB8AC3E}">
        <p14:creationId xmlns:p14="http://schemas.microsoft.com/office/powerpoint/2010/main" val="1959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vocabulary </a:t>
            </a:r>
            <a:endParaRPr 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Contain</a:t>
            </a:r>
            <a:r>
              <a:rPr lang="en-US" sz="2400" dirty="0" smtClean="0">
                <a:solidFill>
                  <a:schemeClr val="tx2"/>
                </a:solidFill>
              </a:rPr>
              <a:t> – have something inside (The sea water contains salt)</a:t>
            </a:r>
          </a:p>
          <a:p>
            <a:r>
              <a:rPr lang="en-US" sz="2400" u="sng" dirty="0" smtClean="0">
                <a:solidFill>
                  <a:schemeClr val="tx2"/>
                </a:solidFill>
              </a:rPr>
              <a:t>Cozy</a:t>
            </a:r>
            <a:r>
              <a:rPr lang="en-US" sz="2400" dirty="0" smtClean="0">
                <a:solidFill>
                  <a:schemeClr val="tx2"/>
                </a:solidFill>
              </a:rPr>
              <a:t> – warm and pleasant ( a cozy little restaurant; a cozy room)</a:t>
            </a:r>
          </a:p>
          <a:p>
            <a:r>
              <a:rPr lang="en-US" sz="2400" u="sng" dirty="0" smtClean="0">
                <a:solidFill>
                  <a:schemeClr val="tx2"/>
                </a:solidFill>
              </a:rPr>
              <a:t>Rise</a:t>
            </a:r>
            <a:r>
              <a:rPr lang="en-US" sz="2400" dirty="0" smtClean="0">
                <a:solidFill>
                  <a:schemeClr val="tx2"/>
                </a:solidFill>
              </a:rPr>
              <a:t> – go up </a:t>
            </a:r>
          </a:p>
          <a:p>
            <a:r>
              <a:rPr lang="en-US" sz="2400" u="sng" dirty="0" smtClean="0">
                <a:solidFill>
                  <a:schemeClr val="tx2"/>
                </a:solidFill>
              </a:rPr>
              <a:t>Careless</a:t>
            </a:r>
            <a:r>
              <a:rPr lang="en-US" sz="2400" dirty="0" smtClean="0">
                <a:solidFill>
                  <a:schemeClr val="tx2"/>
                </a:solidFill>
              </a:rPr>
              <a:t> – opposite of careful </a:t>
            </a:r>
          </a:p>
          <a:p>
            <a:r>
              <a:rPr lang="en-US" sz="2400" u="sng" dirty="0" smtClean="0">
                <a:solidFill>
                  <a:schemeClr val="tx2"/>
                </a:solidFill>
              </a:rPr>
              <a:t>Poisonous</a:t>
            </a:r>
            <a:r>
              <a:rPr lang="en-US" sz="2400" dirty="0" smtClean="0">
                <a:solidFill>
                  <a:schemeClr val="tx2"/>
                </a:solidFill>
              </a:rPr>
              <a:t> – when a substance is dangerous for health ( Some snakes are poisonous)</a:t>
            </a:r>
          </a:p>
          <a:p>
            <a:r>
              <a:rPr lang="en-US" sz="2400" u="sng" dirty="0" smtClean="0">
                <a:solidFill>
                  <a:schemeClr val="tx2"/>
                </a:solidFill>
              </a:rPr>
              <a:t>Hippo</a:t>
            </a:r>
            <a:r>
              <a:rPr lang="en-US" sz="2400" dirty="0" smtClean="0">
                <a:solidFill>
                  <a:schemeClr val="tx2"/>
                </a:solidFill>
              </a:rPr>
              <a:t> – an animal that lives in water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Reading comprehension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94" y="2214694"/>
            <a:ext cx="8923640" cy="4015638"/>
          </a:xfrm>
        </p:spPr>
      </p:pic>
    </p:spTree>
    <p:extLst>
      <p:ext uri="{BB962C8B-B14F-4D97-AF65-F5344CB8AC3E}">
        <p14:creationId xmlns:p14="http://schemas.microsoft.com/office/powerpoint/2010/main" val="1394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19278"/>
            <a:ext cx="4467497" cy="62624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72" y="219278"/>
            <a:ext cx="6682389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</TotalTime>
  <Words>104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3.2 No water, no life </vt:lpstr>
      <vt:lpstr>NO WATER, NO LIFE</vt:lpstr>
      <vt:lpstr>No water, no life </vt:lpstr>
      <vt:lpstr>New vocabulary </vt:lpstr>
      <vt:lpstr>Homework Reading comprehension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No water, no life</dc:title>
  <dc:creator>WIN10</dc:creator>
  <cp:lastModifiedBy>11. Kristina Mataruga</cp:lastModifiedBy>
  <cp:revision>4</cp:revision>
  <dcterms:created xsi:type="dcterms:W3CDTF">2020-12-03T13:47:56Z</dcterms:created>
  <dcterms:modified xsi:type="dcterms:W3CDTF">2020-12-04T08:00:03Z</dcterms:modified>
</cp:coreProperties>
</file>