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303" r:id="rId15"/>
    <p:sldId id="304" r:id="rId16"/>
    <p:sldId id="306" r:id="rId17"/>
    <p:sldId id="307" r:id="rId18"/>
    <p:sldId id="309" r:id="rId19"/>
    <p:sldId id="310" r:id="rId20"/>
    <p:sldId id="311" r:id="rId21"/>
    <p:sldId id="312" r:id="rId22"/>
    <p:sldId id="34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>
      <p:cViewPr varScale="1">
        <p:scale>
          <a:sx n="98" d="100"/>
          <a:sy n="98" d="100"/>
        </p:scale>
        <p:origin x="62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70C522A-DB37-4907-B98F-B90DD121FFB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90FE1C-516B-4F42-BE82-01ECCA413C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733550"/>
            <a:ext cx="3313355" cy="1276620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chemeClr val="tx1"/>
                </a:solidFill>
              </a:rPr>
              <a:t>КВИЗ-</a:t>
            </a:r>
            <a:br>
              <a:rPr lang="sr-Cyrl-BA" sz="2400" b="1" dirty="0" smtClean="0">
                <a:solidFill>
                  <a:schemeClr val="tx1"/>
                </a:solidFill>
              </a:rPr>
            </a:br>
            <a:r>
              <a:rPr lang="sr-Cyrl-BA" sz="2000" b="1" dirty="0" smtClean="0">
                <a:solidFill>
                  <a:srgbClr val="FF0000"/>
                </a:solidFill>
              </a:rPr>
              <a:t>Африка,Сјеверна Африка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8" y="3638550"/>
            <a:ext cx="3492682" cy="723900"/>
          </a:xfrm>
        </p:spPr>
        <p:txBody>
          <a:bodyPr>
            <a:normAutofit fontScale="85000" lnSpcReduction="10000"/>
          </a:bodyPr>
          <a:lstStyle/>
          <a:p>
            <a:r>
              <a:rPr lang="sr-Cyrl-BA" sz="1400" dirty="0" smtClean="0"/>
              <a:t>                       </a:t>
            </a:r>
            <a:r>
              <a:rPr lang="sr-Cyrl-BA" sz="1400" b="1" dirty="0" smtClean="0"/>
              <a:t>Данијела Лолић</a:t>
            </a:r>
          </a:p>
          <a:p>
            <a:r>
              <a:rPr lang="sr-Cyrl-BA" sz="1400" dirty="0" smtClean="0"/>
              <a:t>                      ЈУ ОШ „ Петар Кочић“, Кола</a:t>
            </a:r>
          </a:p>
          <a:p>
            <a:r>
              <a:rPr lang="sr-Cyrl-BA" sz="1400" dirty="0" smtClean="0"/>
              <a:t>                       Бања Лука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24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050" y="408354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Разврстај највеће ријеке Африке по сливовима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079" y="1705610"/>
            <a:ext cx="1904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Атлански слив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280" y="2728851"/>
            <a:ext cx="186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Индијски слив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603" y="3484249"/>
            <a:ext cx="2282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Средоземни слив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479" y="1809750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2844361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475" y="3638550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1465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Afrika prirodne odlike - GEOGRAFIJA.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23852"/>
            <a:ext cx="3609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610479" y="2531490"/>
            <a:ext cx="3809121" cy="20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12775" y="3409950"/>
            <a:ext cx="3783025" cy="11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12775" y="4324350"/>
            <a:ext cx="3706825" cy="30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0479" y="2266950"/>
            <a:ext cx="3504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Конго,Нигер и Орање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603" y="3128961"/>
            <a:ext cx="2612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Замбези и Лимпопо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4280" y="3868598"/>
            <a:ext cx="346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Нил и неколико кратких токова са Атласа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079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Које животиње живе у афричким саванама?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600" y="3668493"/>
            <a:ext cx="5159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sr-Cyrl-BA" sz="2000" dirty="0" smtClean="0">
                <a:latin typeface="Arial" pitchFamily="34" charset="0"/>
                <a:cs typeface="Arial" pitchFamily="34" charset="0"/>
              </a:rPr>
              <a:t>лонови,жирафе, газеле, лавови,гепарди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600" y="4036241"/>
            <a:ext cx="443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Мајмуни ,змије и разне врсте птица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381440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Инсекти, птице,тигрови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600" y="3674541"/>
            <a:ext cx="5159361" cy="407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frička sav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5" y="973251"/>
            <a:ext cx="33147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auna Afrike - Afrička savana 937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3251"/>
            <a:ext cx="2971800" cy="19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auna Afrike – Wikiped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61" y="3076558"/>
            <a:ext cx="21907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573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У Африци живи 1.250.000.000 становника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700417"/>
            <a:ext cx="95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Тачно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802" y="4036241"/>
            <a:ext cx="124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Нетачно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8593" y="3703943"/>
            <a:ext cx="1735007" cy="414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Afrika, podregije: države, stanovništvo, prir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82" y="1237916"/>
            <a:ext cx="5299075" cy="29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9476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Просјечна густина насељености у Африци је: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89968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41 ст/км²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532" y="4036241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23 ст/км²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105" y="4381440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52 ст/км²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8273" y="3714750"/>
            <a:ext cx="1873927" cy="375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Африка украт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4881"/>
            <a:ext cx="5562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900" y="476997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Ако је тврдња тачна заокружи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а ако је нетачна заокружи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1472247"/>
            <a:ext cx="394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У сјеверној Африци живе Бербери.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648" y="2014863"/>
            <a:ext cx="414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Степен образовања међу афричким 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становништвом је висок.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012" y="2963891"/>
            <a:ext cx="449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Природни прираштај у Африци је висок.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" y="153875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" y="2114550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533" y="3079401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" y="3739741"/>
            <a:ext cx="228600" cy="164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64106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Највише афричког становништва живи у градовима.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46137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19909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0820" y="2933113"/>
            <a:ext cx="34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9432" y="370429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144146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5571" y="219909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9805" y="3704293"/>
            <a:ext cx="36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3814" y="291570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15000" y="1472247"/>
            <a:ext cx="533400" cy="389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09805" y="2230055"/>
            <a:ext cx="433109" cy="341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19432" y="2963891"/>
            <a:ext cx="341760" cy="351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09805" y="3704293"/>
            <a:ext cx="433109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0797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 К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оје становништво негроидне расе се сматра старосједиоцима Африке?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71580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Бушмани, Хотентоти,Пигмеји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064972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Египћани , Копти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400549"/>
            <a:ext cx="230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Бербери, Туарези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200" y="3632074"/>
            <a:ext cx="3503555" cy="49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BUŠM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139"/>
            <a:ext cx="40386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88" y="1438012"/>
            <a:ext cx="3085714" cy="18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7864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Колонијализам је?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58" y="2630271"/>
            <a:ext cx="5014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latin typeface="Arial" pitchFamily="34" charset="0"/>
                <a:cs typeface="Arial" pitchFamily="34" charset="0"/>
              </a:rPr>
              <a:t>Н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аметање власти над зависном територијом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 са циљем искориштавања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378" y="3620871"/>
            <a:ext cx="387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Стицање независности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132" y="4400549"/>
            <a:ext cx="396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Привредна и економска зависност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260" y="278407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3688883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3260" y="2378380"/>
            <a:ext cx="5264341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18845"/>
            <a:ext cx="2876190" cy="2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1097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Наведи највећа природна богатства Африке?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299" y="3460857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299" y="3985655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299" y="4510453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Ekološki problemi: Možemo li spasiti kišne šum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9" y="932974"/>
            <a:ext cx="3810000" cy="21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afta se opet vraća na 100 dolara za barel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8278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Krvavi minerali - Nauka - Život - B92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92579"/>
            <a:ext cx="3394075" cy="19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914400" y="3629948"/>
            <a:ext cx="243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4154746"/>
            <a:ext cx="243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4679544"/>
            <a:ext cx="243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0600" y="33337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Тропске шуме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9787" y="380098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Нафта и гас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26923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удно богатство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0797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 П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репознај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сљедеће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културе које се узгајају у Африци?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0"/>
          <a:stretch>
            <a:fillRect/>
          </a:stretch>
        </p:blipFill>
        <p:spPr bwMode="auto">
          <a:xfrm>
            <a:off x="615082" y="1311940"/>
            <a:ext cx="2667000" cy="158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almino ulje jede svetske šume | Mozaik | DW | 08.08.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875"/>
            <a:ext cx="2667000" cy="180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b="7510"/>
          <a:stretch>
            <a:fillRect/>
          </a:stretch>
        </p:blipFill>
        <p:spPr bwMode="auto">
          <a:xfrm>
            <a:off x="5328516" y="2920679"/>
            <a:ext cx="3200400" cy="173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Fanta agrumi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851195"/>
            <a:ext cx="1847850" cy="18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7"/>
          <a:stretch>
            <a:fillRect/>
          </a:stretch>
        </p:blipFill>
        <p:spPr bwMode="auto">
          <a:xfrm>
            <a:off x="5334000" y="1276350"/>
            <a:ext cx="31289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9"/>
          <a:stretch>
            <a:fillRect/>
          </a:stretch>
        </p:blipFill>
        <p:spPr bwMode="auto">
          <a:xfrm>
            <a:off x="3328987" y="1292617"/>
            <a:ext cx="1952625" cy="14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8393" y="133674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Батата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292067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Уљана палма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1024" y="429574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груми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8540" y="4265298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Маниока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1024" y="13521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Памук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1276350"/>
            <a:ext cx="117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Кафа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947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Највећи град Сјеверне Африке је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583" y="3700416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dirty="0" smtClean="0">
                <a:latin typeface="Arial" pitchFamily="34" charset="0"/>
                <a:cs typeface="Arial" pitchFamily="34" charset="0"/>
              </a:rPr>
              <a:t>Тунис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583" y="4042905"/>
            <a:ext cx="195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dirty="0" smtClean="0">
                <a:latin typeface="Arial" pitchFamily="34" charset="0"/>
                <a:cs typeface="Arial" pitchFamily="34" charset="0"/>
              </a:rPr>
              <a:t>Александрија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522" y="4385394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dirty="0" smtClean="0">
                <a:latin typeface="Arial" pitchFamily="34" charset="0"/>
                <a:cs typeface="Arial" pitchFamily="34" charset="0"/>
              </a:rPr>
              <a:t>Каиро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8273" y="4445726"/>
            <a:ext cx="1569127" cy="335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FOTOGALERIJA Egipat je čaroban, nepravedno je tretiran kao opasna zemlja, a  vjerojatno ne znate ni da je tamo čak stotinjak piramida! | Dalmatinski 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60154"/>
            <a:ext cx="56007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273" y="404667"/>
            <a:ext cx="6802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Које мјесто заузима Африка према величини?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165" y="3700417"/>
            <a:ext cx="759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Пето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164" y="440055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Треће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165" y="4036241"/>
            <a:ext cx="926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Друго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34200" y="31465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8274" y="4036241"/>
            <a:ext cx="1406794" cy="479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800px-Location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71" y="1008006"/>
            <a:ext cx="693420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78962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К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оје државе Сјеверне Африке зовемо заједничким именом „земље Магреба“?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583" y="3700416"/>
            <a:ext cx="1970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dirty="0" smtClean="0">
                <a:latin typeface="Arial" pitchFamily="34" charset="0"/>
                <a:cs typeface="Arial" pitchFamily="34" charset="0"/>
              </a:rPr>
              <a:t>Египат, Либија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4036241"/>
            <a:ext cx="3042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dirty="0" smtClean="0">
                <a:latin typeface="Arial" pitchFamily="34" charset="0"/>
                <a:cs typeface="Arial" pitchFamily="34" charset="0"/>
              </a:rPr>
              <a:t>Мароко, Алжир и Тунис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522" y="4364428"/>
            <a:ext cx="4894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dirty="0" smtClean="0">
                <a:latin typeface="Arial" pitchFamily="34" charset="0"/>
                <a:cs typeface="Arial" pitchFamily="34" charset="0"/>
              </a:rPr>
              <a:t>Западна Сахара, Мауританија и Судан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8274" y="4036241"/>
            <a:ext cx="3543200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70" name="Picture 10" descr="Atlas (planine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23" y="1625142"/>
            <a:ext cx="3885363" cy="19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768" y="429069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Препознај и именуј сљедеће туристичке објекте Сјеверне Африке?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1465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 </a:t>
            </a:r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4" descr="Teleporter - Aktuelno - Egipat je najbrze rastuca turisticka destin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70" y="1113481"/>
            <a:ext cx="2895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EGIPAT – Travel with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20199"/>
            <a:ext cx="3550940" cy="18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Отели Хургады 5 звезд - лучшие отели Хурга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8" y="2810609"/>
            <a:ext cx="3962400" cy="16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ronadji sliku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8" y="1303114"/>
            <a:ext cx="3942271" cy="14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7072" y="240472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Александрија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95275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Хургада, Египат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4838" y="1114068"/>
            <a:ext cx="134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Гиза, Египат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0741" y="274847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Долина Краљева, Египат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057401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Домаћа задаћа:</a:t>
            </a:r>
          </a:p>
          <a:p>
            <a:r>
              <a:rPr lang="sr-Cyrl-BA" sz="3200" b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Да се одморите и уживате у зимском распусту!</a:t>
            </a:r>
            <a:endParaRPr lang="en-US" sz="3200" b="1" spc="300" dirty="0">
              <a:ln w="1143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079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Граница Африке на истоку је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428" y="3700417"/>
            <a:ext cx="2032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Arial" pitchFamily="34" charset="0"/>
                <a:cs typeface="Arial" pitchFamily="34" charset="0"/>
              </a:rPr>
              <a:t>А</a:t>
            </a:r>
            <a:r>
              <a:rPr lang="sr-Cyrl-BA" sz="2000" dirty="0" smtClean="0">
                <a:latin typeface="Arial" pitchFamily="34" charset="0"/>
                <a:cs typeface="Arial" pitchFamily="34" charset="0"/>
              </a:rPr>
              <a:t>тлански океан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429" y="4400550"/>
            <a:ext cx="233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Средоземно море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056327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Црвено море и Индијски океан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1465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8273" y="4036241"/>
            <a:ext cx="4294006" cy="479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fr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79" y="862462"/>
            <a:ext cx="3655284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4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9476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Како се зову два најзначајнија истраживача Африке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700417"/>
            <a:ext cx="500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Кристофор Колумбо и Бартоломео Дијаз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1465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vas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21508"/>
            <a:ext cx="1885314" cy="25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avidlvingstone-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16" y="1054192"/>
            <a:ext cx="2083121" cy="24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4570" y="4039238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Дејвид Ливингстон и Васко де Гама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400549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Америко Веспучи и Џемс Кук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45109" y="3985018"/>
            <a:ext cx="4641291" cy="531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3941"/>
            <a:ext cx="3962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У нијему карту Африке унеси сљедеће географске појмове:</a:t>
            </a:r>
          </a:p>
          <a:p>
            <a:r>
              <a:rPr lang="sr-Cyrl-BA" sz="1600" dirty="0" smtClean="0">
                <a:latin typeface="Arial" pitchFamily="34" charset="0"/>
                <a:cs typeface="Arial" pitchFamily="34" charset="0"/>
              </a:rPr>
              <a:t>Средоземно море, Гибралтарски мореуз,Атлан</a:t>
            </a:r>
            <a:r>
              <a:rPr lang="sr-Cyrl-RS" sz="1600" dirty="0">
                <a:latin typeface="Arial" pitchFamily="34" charset="0"/>
                <a:cs typeface="Arial" pitchFamily="34" charset="0"/>
              </a:rPr>
              <a:t>т</a:t>
            </a:r>
            <a:r>
              <a:rPr lang="sr-Cyrl-BA" sz="1600" dirty="0" smtClean="0">
                <a:latin typeface="Arial" pitchFamily="34" charset="0"/>
                <a:cs typeface="Arial" pitchFamily="34" charset="0"/>
              </a:rPr>
              <a:t>ски океан, Индијски океан, Сахара, Кепске планине, Драконске планине, Атлас,ријеке Нигер,Нил,Конго, Замбези, Лимпопо, острво Мадагаскар, Сомалијско полуострво, Викторијно језеро.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1465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scontent.fbeg5-1.fna.fbcdn.net/v/t31.0-0/cp0/e15/q65/p320x320/15723312_1353778791320349_4385520533295313643_o.jpg?_nc_cat=107&amp;ccb=2&amp;_nc_sid=e007fa&amp;_nc_ohc=8ksM7DL-IjAAX8i9-ZN&amp;_nc_ht=scontent.fbeg5-1.fna&amp;tp=3&amp;oh=58eb3a159ca3cbbeecf839d07e993546&amp;oe=5FFDC2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90" y="666750"/>
            <a:ext cx="39174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1677936">
            <a:off x="5020196" y="2809843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Атлански океан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81816">
            <a:off x="7724353" y="298256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Индијски океан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76800" y="1084357"/>
            <a:ext cx="2209800" cy="877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Сахара </a:t>
            </a:r>
            <a:r>
              <a:rPr lang="sr-Cyrl-BA" dirty="0" smtClean="0"/>
              <a:t>ра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731559">
            <a:off x="6023438" y="747881"/>
            <a:ext cx="1376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Средоземно море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7431" y="670936"/>
            <a:ext cx="1288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Гибралтарски мореуз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800" y="66675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2249543">
            <a:off x="6312589" y="426586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Кепске планине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340119">
            <a:off x="6819427" y="4150478"/>
            <a:ext cx="81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Драконске планине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969657">
            <a:off x="5257800" y="870991"/>
            <a:ext cx="896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Атлас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279990">
            <a:off x="5591696" y="2107633"/>
            <a:ext cx="56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Нигер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940391" y="1841957"/>
            <a:ext cx="967028" cy="698144"/>
          </a:xfrm>
          <a:custGeom>
            <a:avLst/>
            <a:gdLst>
              <a:gd name="connsiteX0" fmla="*/ 0 w 967028"/>
              <a:gd name="connsiteY0" fmla="*/ 355234 h 698144"/>
              <a:gd name="connsiteX1" fmla="*/ 65785 w 967028"/>
              <a:gd name="connsiteY1" fmla="*/ 322342 h 698144"/>
              <a:gd name="connsiteX2" fmla="*/ 85520 w 967028"/>
              <a:gd name="connsiteY2" fmla="*/ 263137 h 698144"/>
              <a:gd name="connsiteX3" fmla="*/ 105255 w 967028"/>
              <a:gd name="connsiteY3" fmla="*/ 256558 h 698144"/>
              <a:gd name="connsiteX4" fmla="*/ 124990 w 967028"/>
              <a:gd name="connsiteY4" fmla="*/ 236823 h 698144"/>
              <a:gd name="connsiteX5" fmla="*/ 217088 w 967028"/>
              <a:gd name="connsiteY5" fmla="*/ 230244 h 698144"/>
              <a:gd name="connsiteX6" fmla="*/ 236823 w 967028"/>
              <a:gd name="connsiteY6" fmla="*/ 223666 h 698144"/>
              <a:gd name="connsiteX7" fmla="*/ 269715 w 967028"/>
              <a:gd name="connsiteY7" fmla="*/ 190774 h 698144"/>
              <a:gd name="connsiteX8" fmla="*/ 296029 w 967028"/>
              <a:gd name="connsiteY8" fmla="*/ 144725 h 698144"/>
              <a:gd name="connsiteX9" fmla="*/ 335500 w 967028"/>
              <a:gd name="connsiteY9" fmla="*/ 118411 h 698144"/>
              <a:gd name="connsiteX10" fmla="*/ 355235 w 967028"/>
              <a:gd name="connsiteY10" fmla="*/ 105255 h 698144"/>
              <a:gd name="connsiteX11" fmla="*/ 381549 w 967028"/>
              <a:gd name="connsiteY11" fmla="*/ 59206 h 698144"/>
              <a:gd name="connsiteX12" fmla="*/ 440754 w 967028"/>
              <a:gd name="connsiteY12" fmla="*/ 26314 h 698144"/>
              <a:gd name="connsiteX13" fmla="*/ 460490 w 967028"/>
              <a:gd name="connsiteY13" fmla="*/ 6578 h 698144"/>
              <a:gd name="connsiteX14" fmla="*/ 486803 w 967028"/>
              <a:gd name="connsiteY14" fmla="*/ 0 h 698144"/>
              <a:gd name="connsiteX15" fmla="*/ 592058 w 967028"/>
              <a:gd name="connsiteY15" fmla="*/ 6578 h 698144"/>
              <a:gd name="connsiteX16" fmla="*/ 598636 w 967028"/>
              <a:gd name="connsiteY16" fmla="*/ 32892 h 698144"/>
              <a:gd name="connsiteX17" fmla="*/ 605215 w 967028"/>
              <a:gd name="connsiteY17" fmla="*/ 85519 h 698144"/>
              <a:gd name="connsiteX18" fmla="*/ 618372 w 967028"/>
              <a:gd name="connsiteY18" fmla="*/ 105255 h 698144"/>
              <a:gd name="connsiteX19" fmla="*/ 624950 w 967028"/>
              <a:gd name="connsiteY19" fmla="*/ 138147 h 698144"/>
              <a:gd name="connsiteX20" fmla="*/ 677577 w 967028"/>
              <a:gd name="connsiteY20" fmla="*/ 217088 h 698144"/>
              <a:gd name="connsiteX21" fmla="*/ 697313 w 967028"/>
              <a:gd name="connsiteY21" fmla="*/ 236823 h 698144"/>
              <a:gd name="connsiteX22" fmla="*/ 756518 w 967028"/>
              <a:gd name="connsiteY22" fmla="*/ 249980 h 698144"/>
              <a:gd name="connsiteX23" fmla="*/ 782832 w 967028"/>
              <a:gd name="connsiteY23" fmla="*/ 289450 h 698144"/>
              <a:gd name="connsiteX24" fmla="*/ 802567 w 967028"/>
              <a:gd name="connsiteY24" fmla="*/ 335499 h 698144"/>
              <a:gd name="connsiteX25" fmla="*/ 815724 w 967028"/>
              <a:gd name="connsiteY25" fmla="*/ 355234 h 698144"/>
              <a:gd name="connsiteX26" fmla="*/ 835459 w 967028"/>
              <a:gd name="connsiteY26" fmla="*/ 394705 h 698144"/>
              <a:gd name="connsiteX27" fmla="*/ 855195 w 967028"/>
              <a:gd name="connsiteY27" fmla="*/ 407862 h 698144"/>
              <a:gd name="connsiteX28" fmla="*/ 861773 w 967028"/>
              <a:gd name="connsiteY28" fmla="*/ 427597 h 698144"/>
              <a:gd name="connsiteX29" fmla="*/ 881508 w 967028"/>
              <a:gd name="connsiteY29" fmla="*/ 440754 h 698144"/>
              <a:gd name="connsiteX30" fmla="*/ 901244 w 967028"/>
              <a:gd name="connsiteY30" fmla="*/ 460489 h 698144"/>
              <a:gd name="connsiteX31" fmla="*/ 927557 w 967028"/>
              <a:gd name="connsiteY31" fmla="*/ 506538 h 698144"/>
              <a:gd name="connsiteX32" fmla="*/ 967028 w 967028"/>
              <a:gd name="connsiteY32" fmla="*/ 539430 h 698144"/>
              <a:gd name="connsiteX33" fmla="*/ 960449 w 967028"/>
              <a:gd name="connsiteY33" fmla="*/ 644685 h 698144"/>
              <a:gd name="connsiteX34" fmla="*/ 940714 w 967028"/>
              <a:gd name="connsiteY34" fmla="*/ 690734 h 69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7028" h="698144">
                <a:moveTo>
                  <a:pt x="0" y="355234"/>
                </a:moveTo>
                <a:cubicBezTo>
                  <a:pt x="21928" y="344270"/>
                  <a:pt x="61755" y="346525"/>
                  <a:pt x="65785" y="322342"/>
                </a:cubicBezTo>
                <a:cubicBezTo>
                  <a:pt x="68995" y="303081"/>
                  <a:pt x="67731" y="277368"/>
                  <a:pt x="85520" y="263137"/>
                </a:cubicBezTo>
                <a:cubicBezTo>
                  <a:pt x="90935" y="258805"/>
                  <a:pt x="98677" y="258751"/>
                  <a:pt x="105255" y="256558"/>
                </a:cubicBezTo>
                <a:cubicBezTo>
                  <a:pt x="111833" y="249980"/>
                  <a:pt x="115934" y="238954"/>
                  <a:pt x="124990" y="236823"/>
                </a:cubicBezTo>
                <a:cubicBezTo>
                  <a:pt x="154949" y="229774"/>
                  <a:pt x="186521" y="233840"/>
                  <a:pt x="217088" y="230244"/>
                </a:cubicBezTo>
                <a:cubicBezTo>
                  <a:pt x="223975" y="229434"/>
                  <a:pt x="230245" y="225859"/>
                  <a:pt x="236823" y="223666"/>
                </a:cubicBezTo>
                <a:cubicBezTo>
                  <a:pt x="247787" y="212702"/>
                  <a:pt x="260196" y="203013"/>
                  <a:pt x="269715" y="190774"/>
                </a:cubicBezTo>
                <a:cubicBezTo>
                  <a:pt x="280338" y="177115"/>
                  <a:pt x="282325" y="156716"/>
                  <a:pt x="296029" y="144725"/>
                </a:cubicBezTo>
                <a:cubicBezTo>
                  <a:pt x="307929" y="134312"/>
                  <a:pt x="322343" y="127182"/>
                  <a:pt x="335500" y="118411"/>
                </a:cubicBezTo>
                <a:lnTo>
                  <a:pt x="355235" y="105255"/>
                </a:lnTo>
                <a:cubicBezTo>
                  <a:pt x="359114" y="97498"/>
                  <a:pt x="373283" y="66439"/>
                  <a:pt x="381549" y="59206"/>
                </a:cubicBezTo>
                <a:cubicBezTo>
                  <a:pt x="409390" y="34845"/>
                  <a:pt x="413647" y="35349"/>
                  <a:pt x="440754" y="26314"/>
                </a:cubicBezTo>
                <a:cubicBezTo>
                  <a:pt x="447333" y="19735"/>
                  <a:pt x="452412" y="11194"/>
                  <a:pt x="460490" y="6578"/>
                </a:cubicBezTo>
                <a:cubicBezTo>
                  <a:pt x="468340" y="2092"/>
                  <a:pt x="477762" y="0"/>
                  <a:pt x="486803" y="0"/>
                </a:cubicBezTo>
                <a:cubicBezTo>
                  <a:pt x="521956" y="0"/>
                  <a:pt x="556973" y="4385"/>
                  <a:pt x="592058" y="6578"/>
                </a:cubicBezTo>
                <a:cubicBezTo>
                  <a:pt x="594251" y="15349"/>
                  <a:pt x="597150" y="23974"/>
                  <a:pt x="598636" y="32892"/>
                </a:cubicBezTo>
                <a:cubicBezTo>
                  <a:pt x="601542" y="50330"/>
                  <a:pt x="600563" y="68463"/>
                  <a:pt x="605215" y="85519"/>
                </a:cubicBezTo>
                <a:cubicBezTo>
                  <a:pt x="607295" y="93147"/>
                  <a:pt x="613986" y="98676"/>
                  <a:pt x="618372" y="105255"/>
                </a:cubicBezTo>
                <a:cubicBezTo>
                  <a:pt x="620565" y="116219"/>
                  <a:pt x="622008" y="127360"/>
                  <a:pt x="624950" y="138147"/>
                </a:cubicBezTo>
                <a:cubicBezTo>
                  <a:pt x="639230" y="190507"/>
                  <a:pt x="634689" y="174200"/>
                  <a:pt x="677577" y="217088"/>
                </a:cubicBezTo>
                <a:cubicBezTo>
                  <a:pt x="684156" y="223667"/>
                  <a:pt x="688487" y="233881"/>
                  <a:pt x="697313" y="236823"/>
                </a:cubicBezTo>
                <a:cubicBezTo>
                  <a:pt x="729702" y="247619"/>
                  <a:pt x="710208" y="242261"/>
                  <a:pt x="756518" y="249980"/>
                </a:cubicBezTo>
                <a:cubicBezTo>
                  <a:pt x="765289" y="263137"/>
                  <a:pt x="777832" y="274449"/>
                  <a:pt x="782832" y="289450"/>
                </a:cubicBezTo>
                <a:cubicBezTo>
                  <a:pt x="790212" y="311591"/>
                  <a:pt x="789560" y="312738"/>
                  <a:pt x="802567" y="335499"/>
                </a:cubicBezTo>
                <a:cubicBezTo>
                  <a:pt x="806490" y="342364"/>
                  <a:pt x="812188" y="348162"/>
                  <a:pt x="815724" y="355234"/>
                </a:cubicBezTo>
                <a:cubicBezTo>
                  <a:pt x="826424" y="376633"/>
                  <a:pt x="816609" y="375855"/>
                  <a:pt x="835459" y="394705"/>
                </a:cubicBezTo>
                <a:cubicBezTo>
                  <a:pt x="841050" y="400296"/>
                  <a:pt x="848616" y="403476"/>
                  <a:pt x="855195" y="407862"/>
                </a:cubicBezTo>
                <a:cubicBezTo>
                  <a:pt x="857388" y="414440"/>
                  <a:pt x="857441" y="422182"/>
                  <a:pt x="861773" y="427597"/>
                </a:cubicBezTo>
                <a:cubicBezTo>
                  <a:pt x="866712" y="433771"/>
                  <a:pt x="875434" y="435693"/>
                  <a:pt x="881508" y="440754"/>
                </a:cubicBezTo>
                <a:cubicBezTo>
                  <a:pt x="888655" y="446710"/>
                  <a:pt x="895288" y="453342"/>
                  <a:pt x="901244" y="460489"/>
                </a:cubicBezTo>
                <a:cubicBezTo>
                  <a:pt x="932309" y="497767"/>
                  <a:pt x="895397" y="461514"/>
                  <a:pt x="927557" y="506538"/>
                </a:cubicBezTo>
                <a:cubicBezTo>
                  <a:pt x="939069" y="522655"/>
                  <a:pt x="951291" y="528939"/>
                  <a:pt x="967028" y="539430"/>
                </a:cubicBezTo>
                <a:cubicBezTo>
                  <a:pt x="964835" y="574515"/>
                  <a:pt x="963368" y="609653"/>
                  <a:pt x="960449" y="644685"/>
                </a:cubicBezTo>
                <a:cubicBezTo>
                  <a:pt x="955562" y="703327"/>
                  <a:pt x="969046" y="704899"/>
                  <a:pt x="940714" y="690734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62800" y="149335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Нил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841480" y="1065704"/>
            <a:ext cx="526347" cy="1202436"/>
          </a:xfrm>
          <a:custGeom>
            <a:avLst/>
            <a:gdLst>
              <a:gd name="connsiteX0" fmla="*/ 315838 w 526347"/>
              <a:gd name="connsiteY0" fmla="*/ 0 h 1202436"/>
              <a:gd name="connsiteX1" fmla="*/ 315838 w 526347"/>
              <a:gd name="connsiteY1" fmla="*/ 92097 h 1202436"/>
              <a:gd name="connsiteX2" fmla="*/ 302681 w 526347"/>
              <a:gd name="connsiteY2" fmla="*/ 131568 h 1202436"/>
              <a:gd name="connsiteX3" fmla="*/ 296103 w 526347"/>
              <a:gd name="connsiteY3" fmla="*/ 151303 h 1202436"/>
              <a:gd name="connsiteX4" fmla="*/ 322416 w 526347"/>
              <a:gd name="connsiteY4" fmla="*/ 177617 h 1202436"/>
              <a:gd name="connsiteX5" fmla="*/ 361887 w 526347"/>
              <a:gd name="connsiteY5" fmla="*/ 203931 h 1202436"/>
              <a:gd name="connsiteX6" fmla="*/ 375044 w 526347"/>
              <a:gd name="connsiteY6" fmla="*/ 223666 h 1202436"/>
              <a:gd name="connsiteX7" fmla="*/ 414514 w 526347"/>
              <a:gd name="connsiteY7" fmla="*/ 263136 h 1202436"/>
              <a:gd name="connsiteX8" fmla="*/ 427671 w 526347"/>
              <a:gd name="connsiteY8" fmla="*/ 342077 h 1202436"/>
              <a:gd name="connsiteX9" fmla="*/ 440828 w 526347"/>
              <a:gd name="connsiteY9" fmla="*/ 381548 h 1202436"/>
              <a:gd name="connsiteX10" fmla="*/ 394779 w 526347"/>
              <a:gd name="connsiteY10" fmla="*/ 467067 h 1202436"/>
              <a:gd name="connsiteX11" fmla="*/ 375044 w 526347"/>
              <a:gd name="connsiteY11" fmla="*/ 480224 h 1202436"/>
              <a:gd name="connsiteX12" fmla="*/ 355308 w 526347"/>
              <a:gd name="connsiteY12" fmla="*/ 546008 h 1202436"/>
              <a:gd name="connsiteX13" fmla="*/ 328995 w 526347"/>
              <a:gd name="connsiteY13" fmla="*/ 605214 h 1202436"/>
              <a:gd name="connsiteX14" fmla="*/ 335573 w 526347"/>
              <a:gd name="connsiteY14" fmla="*/ 664420 h 1202436"/>
              <a:gd name="connsiteX15" fmla="*/ 342152 w 526347"/>
              <a:gd name="connsiteY15" fmla="*/ 697312 h 1202436"/>
              <a:gd name="connsiteX16" fmla="*/ 361887 w 526347"/>
              <a:gd name="connsiteY16" fmla="*/ 703890 h 1202436"/>
              <a:gd name="connsiteX17" fmla="*/ 401357 w 526347"/>
              <a:gd name="connsiteY17" fmla="*/ 677577 h 1202436"/>
              <a:gd name="connsiteX18" fmla="*/ 421093 w 526347"/>
              <a:gd name="connsiteY18" fmla="*/ 670998 h 1202436"/>
              <a:gd name="connsiteX19" fmla="*/ 467142 w 526347"/>
              <a:gd name="connsiteY19" fmla="*/ 657841 h 1202436"/>
              <a:gd name="connsiteX20" fmla="*/ 513191 w 526347"/>
              <a:gd name="connsiteY20" fmla="*/ 677577 h 1202436"/>
              <a:gd name="connsiteX21" fmla="*/ 526347 w 526347"/>
              <a:gd name="connsiteY21" fmla="*/ 710469 h 1202436"/>
              <a:gd name="connsiteX22" fmla="*/ 519769 w 526347"/>
              <a:gd name="connsiteY22" fmla="*/ 756518 h 1202436"/>
              <a:gd name="connsiteX23" fmla="*/ 513191 w 526347"/>
              <a:gd name="connsiteY23" fmla="*/ 782831 h 1202436"/>
              <a:gd name="connsiteX24" fmla="*/ 453985 w 526347"/>
              <a:gd name="connsiteY24" fmla="*/ 789410 h 1202436"/>
              <a:gd name="connsiteX25" fmla="*/ 447406 w 526347"/>
              <a:gd name="connsiteY25" fmla="*/ 894664 h 1202436"/>
              <a:gd name="connsiteX26" fmla="*/ 434249 w 526347"/>
              <a:gd name="connsiteY26" fmla="*/ 914400 h 1202436"/>
              <a:gd name="connsiteX27" fmla="*/ 453985 w 526347"/>
              <a:gd name="connsiteY27" fmla="*/ 993341 h 1202436"/>
              <a:gd name="connsiteX28" fmla="*/ 473720 w 526347"/>
              <a:gd name="connsiteY28" fmla="*/ 999919 h 1202436"/>
              <a:gd name="connsiteX29" fmla="*/ 486877 w 526347"/>
              <a:gd name="connsiteY29" fmla="*/ 1019654 h 1202436"/>
              <a:gd name="connsiteX30" fmla="*/ 480298 w 526347"/>
              <a:gd name="connsiteY30" fmla="*/ 1072282 h 1202436"/>
              <a:gd name="connsiteX31" fmla="*/ 473720 w 526347"/>
              <a:gd name="connsiteY31" fmla="*/ 1092017 h 1202436"/>
              <a:gd name="connsiteX32" fmla="*/ 453985 w 526347"/>
              <a:gd name="connsiteY32" fmla="*/ 1105174 h 1202436"/>
              <a:gd name="connsiteX33" fmla="*/ 440828 w 526347"/>
              <a:gd name="connsiteY33" fmla="*/ 1131487 h 1202436"/>
              <a:gd name="connsiteX34" fmla="*/ 414514 w 526347"/>
              <a:gd name="connsiteY34" fmla="*/ 1138066 h 1202436"/>
              <a:gd name="connsiteX35" fmla="*/ 394779 w 526347"/>
              <a:gd name="connsiteY35" fmla="*/ 1151223 h 1202436"/>
              <a:gd name="connsiteX36" fmla="*/ 204005 w 526347"/>
              <a:gd name="connsiteY36" fmla="*/ 1184115 h 1202436"/>
              <a:gd name="connsiteX37" fmla="*/ 184270 w 526347"/>
              <a:gd name="connsiteY37" fmla="*/ 1177536 h 1202436"/>
              <a:gd name="connsiteX38" fmla="*/ 171113 w 526347"/>
              <a:gd name="connsiteY38" fmla="*/ 1138066 h 1202436"/>
              <a:gd name="connsiteX39" fmla="*/ 72437 w 526347"/>
              <a:gd name="connsiteY39" fmla="*/ 1124909 h 1202436"/>
              <a:gd name="connsiteX40" fmla="*/ 32966 w 526347"/>
              <a:gd name="connsiteY40" fmla="*/ 1105174 h 1202436"/>
              <a:gd name="connsiteX41" fmla="*/ 19809 w 526347"/>
              <a:gd name="connsiteY41" fmla="*/ 1065703 h 1202436"/>
              <a:gd name="connsiteX42" fmla="*/ 13231 w 526347"/>
              <a:gd name="connsiteY42" fmla="*/ 1045968 h 1202436"/>
              <a:gd name="connsiteX43" fmla="*/ 74 w 526347"/>
              <a:gd name="connsiteY43" fmla="*/ 1026233 h 1202436"/>
              <a:gd name="connsiteX44" fmla="*/ 6652 w 526347"/>
              <a:gd name="connsiteY44" fmla="*/ 1019654 h 120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26347" h="1202436">
                <a:moveTo>
                  <a:pt x="315838" y="0"/>
                </a:moveTo>
                <a:cubicBezTo>
                  <a:pt x="323381" y="45261"/>
                  <a:pt x="326643" y="41672"/>
                  <a:pt x="315838" y="92097"/>
                </a:cubicBezTo>
                <a:cubicBezTo>
                  <a:pt x="312932" y="105658"/>
                  <a:pt x="307067" y="118411"/>
                  <a:pt x="302681" y="131568"/>
                </a:cubicBezTo>
                <a:lnTo>
                  <a:pt x="296103" y="151303"/>
                </a:lnTo>
                <a:cubicBezTo>
                  <a:pt x="307265" y="184792"/>
                  <a:pt x="293711" y="161669"/>
                  <a:pt x="322416" y="177617"/>
                </a:cubicBezTo>
                <a:cubicBezTo>
                  <a:pt x="336239" y="185296"/>
                  <a:pt x="361887" y="203931"/>
                  <a:pt x="361887" y="203931"/>
                </a:cubicBezTo>
                <a:cubicBezTo>
                  <a:pt x="366273" y="210509"/>
                  <a:pt x="369791" y="217757"/>
                  <a:pt x="375044" y="223666"/>
                </a:cubicBezTo>
                <a:cubicBezTo>
                  <a:pt x="387405" y="237573"/>
                  <a:pt x="414514" y="263136"/>
                  <a:pt x="414514" y="263136"/>
                </a:cubicBezTo>
                <a:cubicBezTo>
                  <a:pt x="432502" y="317097"/>
                  <a:pt x="405640" y="231920"/>
                  <a:pt x="427671" y="342077"/>
                </a:cubicBezTo>
                <a:cubicBezTo>
                  <a:pt x="430391" y="355676"/>
                  <a:pt x="440828" y="381548"/>
                  <a:pt x="440828" y="381548"/>
                </a:cubicBezTo>
                <a:cubicBezTo>
                  <a:pt x="431288" y="496016"/>
                  <a:pt x="461231" y="444916"/>
                  <a:pt x="394779" y="467067"/>
                </a:cubicBezTo>
                <a:cubicBezTo>
                  <a:pt x="387278" y="469567"/>
                  <a:pt x="381622" y="475838"/>
                  <a:pt x="375044" y="480224"/>
                </a:cubicBezTo>
                <a:cubicBezTo>
                  <a:pt x="364326" y="533807"/>
                  <a:pt x="374542" y="493112"/>
                  <a:pt x="355308" y="546008"/>
                </a:cubicBezTo>
                <a:cubicBezTo>
                  <a:pt x="336519" y="597678"/>
                  <a:pt x="351631" y="571261"/>
                  <a:pt x="328995" y="605214"/>
                </a:cubicBezTo>
                <a:cubicBezTo>
                  <a:pt x="331188" y="624949"/>
                  <a:pt x="332765" y="644763"/>
                  <a:pt x="335573" y="664420"/>
                </a:cubicBezTo>
                <a:cubicBezTo>
                  <a:pt x="337154" y="675489"/>
                  <a:pt x="335950" y="688009"/>
                  <a:pt x="342152" y="697312"/>
                </a:cubicBezTo>
                <a:cubicBezTo>
                  <a:pt x="345998" y="703082"/>
                  <a:pt x="355309" y="701697"/>
                  <a:pt x="361887" y="703890"/>
                </a:cubicBezTo>
                <a:cubicBezTo>
                  <a:pt x="408811" y="688249"/>
                  <a:pt x="352082" y="710427"/>
                  <a:pt x="401357" y="677577"/>
                </a:cubicBezTo>
                <a:cubicBezTo>
                  <a:pt x="407127" y="673730"/>
                  <a:pt x="414425" y="672903"/>
                  <a:pt x="421093" y="670998"/>
                </a:cubicBezTo>
                <a:cubicBezTo>
                  <a:pt x="478915" y="654477"/>
                  <a:pt x="419821" y="673616"/>
                  <a:pt x="467142" y="657841"/>
                </a:cubicBezTo>
                <a:cubicBezTo>
                  <a:pt x="481248" y="661368"/>
                  <a:pt x="503316" y="663751"/>
                  <a:pt x="513191" y="677577"/>
                </a:cubicBezTo>
                <a:cubicBezTo>
                  <a:pt x="520055" y="687186"/>
                  <a:pt x="521962" y="699505"/>
                  <a:pt x="526347" y="710469"/>
                </a:cubicBezTo>
                <a:cubicBezTo>
                  <a:pt x="524154" y="725819"/>
                  <a:pt x="522543" y="741263"/>
                  <a:pt x="519769" y="756518"/>
                </a:cubicBezTo>
                <a:cubicBezTo>
                  <a:pt x="518152" y="765413"/>
                  <a:pt x="521277" y="778788"/>
                  <a:pt x="513191" y="782831"/>
                </a:cubicBezTo>
                <a:cubicBezTo>
                  <a:pt x="495431" y="791711"/>
                  <a:pt x="473720" y="787217"/>
                  <a:pt x="453985" y="789410"/>
                </a:cubicBezTo>
                <a:cubicBezTo>
                  <a:pt x="451792" y="824495"/>
                  <a:pt x="452889" y="859941"/>
                  <a:pt x="447406" y="894664"/>
                </a:cubicBezTo>
                <a:cubicBezTo>
                  <a:pt x="446173" y="902474"/>
                  <a:pt x="434906" y="906521"/>
                  <a:pt x="434249" y="914400"/>
                </a:cubicBezTo>
                <a:cubicBezTo>
                  <a:pt x="432795" y="931844"/>
                  <a:pt x="433360" y="976841"/>
                  <a:pt x="453985" y="993341"/>
                </a:cubicBezTo>
                <a:cubicBezTo>
                  <a:pt x="459400" y="997673"/>
                  <a:pt x="467142" y="997726"/>
                  <a:pt x="473720" y="999919"/>
                </a:cubicBezTo>
                <a:cubicBezTo>
                  <a:pt x="478106" y="1006497"/>
                  <a:pt x="486161" y="1011780"/>
                  <a:pt x="486877" y="1019654"/>
                </a:cubicBezTo>
                <a:cubicBezTo>
                  <a:pt x="488477" y="1037261"/>
                  <a:pt x="483461" y="1054888"/>
                  <a:pt x="480298" y="1072282"/>
                </a:cubicBezTo>
                <a:cubicBezTo>
                  <a:pt x="479058" y="1079104"/>
                  <a:pt x="478052" y="1086602"/>
                  <a:pt x="473720" y="1092017"/>
                </a:cubicBezTo>
                <a:cubicBezTo>
                  <a:pt x="468781" y="1098191"/>
                  <a:pt x="460563" y="1100788"/>
                  <a:pt x="453985" y="1105174"/>
                </a:cubicBezTo>
                <a:cubicBezTo>
                  <a:pt x="449599" y="1113945"/>
                  <a:pt x="448361" y="1125209"/>
                  <a:pt x="440828" y="1131487"/>
                </a:cubicBezTo>
                <a:cubicBezTo>
                  <a:pt x="433882" y="1137275"/>
                  <a:pt x="422824" y="1134504"/>
                  <a:pt x="414514" y="1138066"/>
                </a:cubicBezTo>
                <a:cubicBezTo>
                  <a:pt x="407247" y="1141181"/>
                  <a:pt x="401357" y="1146837"/>
                  <a:pt x="394779" y="1151223"/>
                </a:cubicBezTo>
                <a:cubicBezTo>
                  <a:pt x="338031" y="1236342"/>
                  <a:pt x="384265" y="1191325"/>
                  <a:pt x="204005" y="1184115"/>
                </a:cubicBezTo>
                <a:cubicBezTo>
                  <a:pt x="197427" y="1181922"/>
                  <a:pt x="188300" y="1183179"/>
                  <a:pt x="184270" y="1177536"/>
                </a:cubicBezTo>
                <a:cubicBezTo>
                  <a:pt x="176209" y="1166251"/>
                  <a:pt x="184270" y="1142452"/>
                  <a:pt x="171113" y="1138066"/>
                </a:cubicBezTo>
                <a:cubicBezTo>
                  <a:pt x="126328" y="1123136"/>
                  <a:pt x="158288" y="1132063"/>
                  <a:pt x="72437" y="1124909"/>
                </a:cubicBezTo>
                <a:cubicBezTo>
                  <a:pt x="61683" y="1121325"/>
                  <a:pt x="39678" y="1115914"/>
                  <a:pt x="32966" y="1105174"/>
                </a:cubicBezTo>
                <a:cubicBezTo>
                  <a:pt x="25616" y="1093413"/>
                  <a:pt x="24195" y="1078860"/>
                  <a:pt x="19809" y="1065703"/>
                </a:cubicBezTo>
                <a:cubicBezTo>
                  <a:pt x="17616" y="1059125"/>
                  <a:pt x="17077" y="1051738"/>
                  <a:pt x="13231" y="1045968"/>
                </a:cubicBezTo>
                <a:cubicBezTo>
                  <a:pt x="8845" y="1039390"/>
                  <a:pt x="1992" y="1033903"/>
                  <a:pt x="74" y="1026233"/>
                </a:cubicBezTo>
                <a:cubicBezTo>
                  <a:pt x="-678" y="1023224"/>
                  <a:pt x="4459" y="1021847"/>
                  <a:pt x="6652" y="1019654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TextBox 1023"/>
          <p:cNvSpPr txBox="1"/>
          <p:nvPr/>
        </p:nvSpPr>
        <p:spPr>
          <a:xfrm>
            <a:off x="6169128" y="2800350"/>
            <a:ext cx="672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Конго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Freeform 1026"/>
          <p:cNvSpPr/>
          <p:nvPr/>
        </p:nvSpPr>
        <p:spPr>
          <a:xfrm>
            <a:off x="6216604" y="2506377"/>
            <a:ext cx="960449" cy="598636"/>
          </a:xfrm>
          <a:custGeom>
            <a:avLst/>
            <a:gdLst>
              <a:gd name="connsiteX0" fmla="*/ 0 w 960449"/>
              <a:gd name="connsiteY0" fmla="*/ 598636 h 598636"/>
              <a:gd name="connsiteX1" fmla="*/ 26314 w 960449"/>
              <a:gd name="connsiteY1" fmla="*/ 559165 h 598636"/>
              <a:gd name="connsiteX2" fmla="*/ 65784 w 960449"/>
              <a:gd name="connsiteY2" fmla="*/ 539430 h 598636"/>
              <a:gd name="connsiteX3" fmla="*/ 138147 w 960449"/>
              <a:gd name="connsiteY3" fmla="*/ 526273 h 598636"/>
              <a:gd name="connsiteX4" fmla="*/ 157882 w 960449"/>
              <a:gd name="connsiteY4" fmla="*/ 506538 h 598636"/>
              <a:gd name="connsiteX5" fmla="*/ 184196 w 960449"/>
              <a:gd name="connsiteY5" fmla="*/ 467068 h 598636"/>
              <a:gd name="connsiteX6" fmla="*/ 177618 w 960449"/>
              <a:gd name="connsiteY6" fmla="*/ 434176 h 598636"/>
              <a:gd name="connsiteX7" fmla="*/ 171039 w 960449"/>
              <a:gd name="connsiteY7" fmla="*/ 394705 h 598636"/>
              <a:gd name="connsiteX8" fmla="*/ 164461 w 960449"/>
              <a:gd name="connsiteY8" fmla="*/ 374970 h 598636"/>
              <a:gd name="connsiteX9" fmla="*/ 217088 w 960449"/>
              <a:gd name="connsiteY9" fmla="*/ 355235 h 598636"/>
              <a:gd name="connsiteX10" fmla="*/ 236823 w 960449"/>
              <a:gd name="connsiteY10" fmla="*/ 342078 h 598636"/>
              <a:gd name="connsiteX11" fmla="*/ 256559 w 960449"/>
              <a:gd name="connsiteY11" fmla="*/ 335499 h 598636"/>
              <a:gd name="connsiteX12" fmla="*/ 302608 w 960449"/>
              <a:gd name="connsiteY12" fmla="*/ 309186 h 598636"/>
              <a:gd name="connsiteX13" fmla="*/ 309186 w 960449"/>
              <a:gd name="connsiteY13" fmla="*/ 289450 h 598636"/>
              <a:gd name="connsiteX14" fmla="*/ 289451 w 960449"/>
              <a:gd name="connsiteY14" fmla="*/ 230245 h 598636"/>
              <a:gd name="connsiteX15" fmla="*/ 296029 w 960449"/>
              <a:gd name="connsiteY15" fmla="*/ 105255 h 598636"/>
              <a:gd name="connsiteX16" fmla="*/ 309186 w 960449"/>
              <a:gd name="connsiteY16" fmla="*/ 85519 h 598636"/>
              <a:gd name="connsiteX17" fmla="*/ 315764 w 960449"/>
              <a:gd name="connsiteY17" fmla="*/ 26314 h 598636"/>
              <a:gd name="connsiteX18" fmla="*/ 335500 w 960449"/>
              <a:gd name="connsiteY18" fmla="*/ 19735 h 598636"/>
              <a:gd name="connsiteX19" fmla="*/ 374970 w 960449"/>
              <a:gd name="connsiteY19" fmla="*/ 0 h 598636"/>
              <a:gd name="connsiteX20" fmla="*/ 453911 w 960449"/>
              <a:gd name="connsiteY20" fmla="*/ 6578 h 598636"/>
              <a:gd name="connsiteX21" fmla="*/ 473646 w 960449"/>
              <a:gd name="connsiteY21" fmla="*/ 13157 h 598636"/>
              <a:gd name="connsiteX22" fmla="*/ 532852 w 960449"/>
              <a:gd name="connsiteY22" fmla="*/ 32892 h 598636"/>
              <a:gd name="connsiteX23" fmla="*/ 585479 w 960449"/>
              <a:gd name="connsiteY23" fmla="*/ 39470 h 598636"/>
              <a:gd name="connsiteX24" fmla="*/ 631528 w 960449"/>
              <a:gd name="connsiteY24" fmla="*/ 46049 h 598636"/>
              <a:gd name="connsiteX25" fmla="*/ 670999 w 960449"/>
              <a:gd name="connsiteY25" fmla="*/ 59206 h 598636"/>
              <a:gd name="connsiteX26" fmla="*/ 690734 w 960449"/>
              <a:gd name="connsiteY26" fmla="*/ 65784 h 598636"/>
              <a:gd name="connsiteX27" fmla="*/ 749940 w 960449"/>
              <a:gd name="connsiteY27" fmla="*/ 59206 h 598636"/>
              <a:gd name="connsiteX28" fmla="*/ 769675 w 960449"/>
              <a:gd name="connsiteY28" fmla="*/ 46049 h 598636"/>
              <a:gd name="connsiteX29" fmla="*/ 848616 w 960449"/>
              <a:gd name="connsiteY29" fmla="*/ 52627 h 598636"/>
              <a:gd name="connsiteX30" fmla="*/ 874930 w 960449"/>
              <a:gd name="connsiteY30" fmla="*/ 65784 h 598636"/>
              <a:gd name="connsiteX31" fmla="*/ 960449 w 960449"/>
              <a:gd name="connsiteY31" fmla="*/ 59206 h 5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0449" h="598636">
                <a:moveTo>
                  <a:pt x="0" y="598636"/>
                </a:moveTo>
                <a:cubicBezTo>
                  <a:pt x="8771" y="585479"/>
                  <a:pt x="15901" y="571065"/>
                  <a:pt x="26314" y="559165"/>
                </a:cubicBezTo>
                <a:cubicBezTo>
                  <a:pt x="35316" y="548877"/>
                  <a:pt x="53023" y="542620"/>
                  <a:pt x="65784" y="539430"/>
                </a:cubicBezTo>
                <a:cubicBezTo>
                  <a:pt x="84157" y="534837"/>
                  <a:pt x="120570" y="529203"/>
                  <a:pt x="138147" y="526273"/>
                </a:cubicBezTo>
                <a:cubicBezTo>
                  <a:pt x="144725" y="519695"/>
                  <a:pt x="152170" y="513881"/>
                  <a:pt x="157882" y="506538"/>
                </a:cubicBezTo>
                <a:cubicBezTo>
                  <a:pt x="167590" y="494056"/>
                  <a:pt x="184196" y="467068"/>
                  <a:pt x="184196" y="467068"/>
                </a:cubicBezTo>
                <a:cubicBezTo>
                  <a:pt x="182003" y="456104"/>
                  <a:pt x="179618" y="445177"/>
                  <a:pt x="177618" y="434176"/>
                </a:cubicBezTo>
                <a:cubicBezTo>
                  <a:pt x="175232" y="421053"/>
                  <a:pt x="173933" y="407726"/>
                  <a:pt x="171039" y="394705"/>
                </a:cubicBezTo>
                <a:cubicBezTo>
                  <a:pt x="169535" y="387936"/>
                  <a:pt x="166654" y="381548"/>
                  <a:pt x="164461" y="374970"/>
                </a:cubicBezTo>
                <a:cubicBezTo>
                  <a:pt x="210743" y="344114"/>
                  <a:pt x="152057" y="379622"/>
                  <a:pt x="217088" y="355235"/>
                </a:cubicBezTo>
                <a:cubicBezTo>
                  <a:pt x="224491" y="352459"/>
                  <a:pt x="229751" y="345614"/>
                  <a:pt x="236823" y="342078"/>
                </a:cubicBezTo>
                <a:cubicBezTo>
                  <a:pt x="243025" y="338977"/>
                  <a:pt x="250185" y="338231"/>
                  <a:pt x="256559" y="335499"/>
                </a:cubicBezTo>
                <a:cubicBezTo>
                  <a:pt x="279924" y="325485"/>
                  <a:pt x="282790" y="322396"/>
                  <a:pt x="302608" y="309186"/>
                </a:cubicBezTo>
                <a:cubicBezTo>
                  <a:pt x="304801" y="302607"/>
                  <a:pt x="310326" y="296290"/>
                  <a:pt x="309186" y="289450"/>
                </a:cubicBezTo>
                <a:cubicBezTo>
                  <a:pt x="305766" y="268931"/>
                  <a:pt x="289451" y="230245"/>
                  <a:pt x="289451" y="230245"/>
                </a:cubicBezTo>
                <a:cubicBezTo>
                  <a:pt x="291644" y="188582"/>
                  <a:pt x="290392" y="146593"/>
                  <a:pt x="296029" y="105255"/>
                </a:cubicBezTo>
                <a:cubicBezTo>
                  <a:pt x="297097" y="97421"/>
                  <a:pt x="307268" y="93189"/>
                  <a:pt x="309186" y="85519"/>
                </a:cubicBezTo>
                <a:cubicBezTo>
                  <a:pt x="314002" y="66255"/>
                  <a:pt x="308389" y="44750"/>
                  <a:pt x="315764" y="26314"/>
                </a:cubicBezTo>
                <a:cubicBezTo>
                  <a:pt x="318339" y="19875"/>
                  <a:pt x="329298" y="22836"/>
                  <a:pt x="335500" y="19735"/>
                </a:cubicBezTo>
                <a:cubicBezTo>
                  <a:pt x="386505" y="-5768"/>
                  <a:pt x="325369" y="16533"/>
                  <a:pt x="374970" y="0"/>
                </a:cubicBezTo>
                <a:cubicBezTo>
                  <a:pt x="401284" y="2193"/>
                  <a:pt x="427738" y="3088"/>
                  <a:pt x="453911" y="6578"/>
                </a:cubicBezTo>
                <a:cubicBezTo>
                  <a:pt x="460784" y="7494"/>
                  <a:pt x="467153" y="10722"/>
                  <a:pt x="473646" y="13157"/>
                </a:cubicBezTo>
                <a:cubicBezTo>
                  <a:pt x="500156" y="23099"/>
                  <a:pt x="506395" y="28483"/>
                  <a:pt x="532852" y="32892"/>
                </a:cubicBezTo>
                <a:cubicBezTo>
                  <a:pt x="550290" y="35798"/>
                  <a:pt x="567955" y="37133"/>
                  <a:pt x="585479" y="39470"/>
                </a:cubicBezTo>
                <a:lnTo>
                  <a:pt x="631528" y="46049"/>
                </a:lnTo>
                <a:lnTo>
                  <a:pt x="670999" y="59206"/>
                </a:lnTo>
                <a:lnTo>
                  <a:pt x="690734" y="65784"/>
                </a:lnTo>
                <a:cubicBezTo>
                  <a:pt x="710469" y="63591"/>
                  <a:pt x="730676" y="64022"/>
                  <a:pt x="749940" y="59206"/>
                </a:cubicBezTo>
                <a:cubicBezTo>
                  <a:pt x="757610" y="57288"/>
                  <a:pt x="761786" y="46575"/>
                  <a:pt x="769675" y="46049"/>
                </a:cubicBezTo>
                <a:cubicBezTo>
                  <a:pt x="796021" y="44292"/>
                  <a:pt x="822302" y="50434"/>
                  <a:pt x="848616" y="52627"/>
                </a:cubicBezTo>
                <a:cubicBezTo>
                  <a:pt x="857387" y="57013"/>
                  <a:pt x="865140" y="65208"/>
                  <a:pt x="874930" y="65784"/>
                </a:cubicBezTo>
                <a:cubicBezTo>
                  <a:pt x="903471" y="67463"/>
                  <a:pt x="960449" y="59206"/>
                  <a:pt x="960449" y="59206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TextBox 1027"/>
          <p:cNvSpPr txBox="1"/>
          <p:nvPr/>
        </p:nvSpPr>
        <p:spPr>
          <a:xfrm>
            <a:off x="7049323" y="3562350"/>
            <a:ext cx="723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Замбези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Freeform 1028"/>
          <p:cNvSpPr/>
          <p:nvPr/>
        </p:nvSpPr>
        <p:spPr>
          <a:xfrm>
            <a:off x="6538944" y="3420777"/>
            <a:ext cx="927560" cy="335499"/>
          </a:xfrm>
          <a:custGeom>
            <a:avLst/>
            <a:gdLst>
              <a:gd name="connsiteX0" fmla="*/ 927560 w 927560"/>
              <a:gd name="connsiteY0" fmla="*/ 335499 h 335499"/>
              <a:gd name="connsiteX1" fmla="*/ 907824 w 927560"/>
              <a:gd name="connsiteY1" fmla="*/ 302607 h 335499"/>
              <a:gd name="connsiteX2" fmla="*/ 868354 w 927560"/>
              <a:gd name="connsiteY2" fmla="*/ 269715 h 335499"/>
              <a:gd name="connsiteX3" fmla="*/ 835462 w 927560"/>
              <a:gd name="connsiteY3" fmla="*/ 230245 h 335499"/>
              <a:gd name="connsiteX4" fmla="*/ 789413 w 927560"/>
              <a:gd name="connsiteY4" fmla="*/ 171039 h 335499"/>
              <a:gd name="connsiteX5" fmla="*/ 769678 w 927560"/>
              <a:gd name="connsiteY5" fmla="*/ 157882 h 335499"/>
              <a:gd name="connsiteX6" fmla="*/ 611796 w 927560"/>
              <a:gd name="connsiteY6" fmla="*/ 164460 h 335499"/>
              <a:gd name="connsiteX7" fmla="*/ 578903 w 927560"/>
              <a:gd name="connsiteY7" fmla="*/ 177617 h 335499"/>
              <a:gd name="connsiteX8" fmla="*/ 539433 w 927560"/>
              <a:gd name="connsiteY8" fmla="*/ 184196 h 335499"/>
              <a:gd name="connsiteX9" fmla="*/ 453914 w 927560"/>
              <a:gd name="connsiteY9" fmla="*/ 236823 h 335499"/>
              <a:gd name="connsiteX10" fmla="*/ 434178 w 927560"/>
              <a:gd name="connsiteY10" fmla="*/ 249980 h 335499"/>
              <a:gd name="connsiteX11" fmla="*/ 401286 w 927560"/>
              <a:gd name="connsiteY11" fmla="*/ 276294 h 335499"/>
              <a:gd name="connsiteX12" fmla="*/ 388129 w 927560"/>
              <a:gd name="connsiteY12" fmla="*/ 296029 h 335499"/>
              <a:gd name="connsiteX13" fmla="*/ 302610 w 927560"/>
              <a:gd name="connsiteY13" fmla="*/ 282872 h 335499"/>
              <a:gd name="connsiteX14" fmla="*/ 217091 w 927560"/>
              <a:gd name="connsiteY14" fmla="*/ 276294 h 335499"/>
              <a:gd name="connsiteX15" fmla="*/ 203934 w 927560"/>
              <a:gd name="connsiteY15" fmla="*/ 210509 h 335499"/>
              <a:gd name="connsiteX16" fmla="*/ 190777 w 927560"/>
              <a:gd name="connsiteY16" fmla="*/ 190774 h 335499"/>
              <a:gd name="connsiteX17" fmla="*/ 72365 w 927560"/>
              <a:gd name="connsiteY17" fmla="*/ 144725 h 335499"/>
              <a:gd name="connsiteX18" fmla="*/ 19738 w 927560"/>
              <a:gd name="connsiteY18" fmla="*/ 118411 h 335499"/>
              <a:gd name="connsiteX19" fmla="*/ 6581 w 927560"/>
              <a:gd name="connsiteY19" fmla="*/ 46049 h 335499"/>
              <a:gd name="connsiteX20" fmla="*/ 3 w 927560"/>
              <a:gd name="connsiteY20" fmla="*/ 0 h 3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560" h="335499">
                <a:moveTo>
                  <a:pt x="927560" y="335499"/>
                </a:moveTo>
                <a:cubicBezTo>
                  <a:pt x="920981" y="324535"/>
                  <a:pt x="915496" y="312836"/>
                  <a:pt x="907824" y="302607"/>
                </a:cubicBezTo>
                <a:cubicBezTo>
                  <a:pt x="895161" y="285723"/>
                  <a:pt x="885068" y="280858"/>
                  <a:pt x="868354" y="269715"/>
                </a:cubicBezTo>
                <a:cubicBezTo>
                  <a:pt x="821334" y="199186"/>
                  <a:pt x="894562" y="306231"/>
                  <a:pt x="835462" y="230245"/>
                </a:cubicBezTo>
                <a:cubicBezTo>
                  <a:pt x="808438" y="195500"/>
                  <a:pt x="817711" y="194621"/>
                  <a:pt x="789413" y="171039"/>
                </a:cubicBezTo>
                <a:cubicBezTo>
                  <a:pt x="783339" y="165978"/>
                  <a:pt x="776256" y="162268"/>
                  <a:pt x="769678" y="157882"/>
                </a:cubicBezTo>
                <a:cubicBezTo>
                  <a:pt x="717051" y="160075"/>
                  <a:pt x="664189" y="159040"/>
                  <a:pt x="611796" y="164460"/>
                </a:cubicBezTo>
                <a:cubicBezTo>
                  <a:pt x="600050" y="165675"/>
                  <a:pt x="590296" y="174510"/>
                  <a:pt x="578903" y="177617"/>
                </a:cubicBezTo>
                <a:cubicBezTo>
                  <a:pt x="566035" y="181127"/>
                  <a:pt x="552590" y="182003"/>
                  <a:pt x="539433" y="184196"/>
                </a:cubicBezTo>
                <a:cubicBezTo>
                  <a:pt x="491903" y="207959"/>
                  <a:pt x="521282" y="191911"/>
                  <a:pt x="453914" y="236823"/>
                </a:cubicBezTo>
                <a:lnTo>
                  <a:pt x="434178" y="249980"/>
                </a:lnTo>
                <a:cubicBezTo>
                  <a:pt x="396472" y="306538"/>
                  <a:pt x="446679" y="239979"/>
                  <a:pt x="401286" y="276294"/>
                </a:cubicBezTo>
                <a:cubicBezTo>
                  <a:pt x="395112" y="281233"/>
                  <a:pt x="392515" y="289451"/>
                  <a:pt x="388129" y="296029"/>
                </a:cubicBezTo>
                <a:cubicBezTo>
                  <a:pt x="359623" y="291643"/>
                  <a:pt x="331424" y="284125"/>
                  <a:pt x="302610" y="282872"/>
                </a:cubicBezTo>
                <a:cubicBezTo>
                  <a:pt x="212002" y="278932"/>
                  <a:pt x="261246" y="305729"/>
                  <a:pt x="217091" y="276294"/>
                </a:cubicBezTo>
                <a:cubicBezTo>
                  <a:pt x="214667" y="259331"/>
                  <a:pt x="213118" y="228877"/>
                  <a:pt x="203934" y="210509"/>
                </a:cubicBezTo>
                <a:cubicBezTo>
                  <a:pt x="200398" y="203437"/>
                  <a:pt x="196727" y="195980"/>
                  <a:pt x="190777" y="190774"/>
                </a:cubicBezTo>
                <a:cubicBezTo>
                  <a:pt x="146813" y="152306"/>
                  <a:pt x="135643" y="163336"/>
                  <a:pt x="72365" y="144725"/>
                </a:cubicBezTo>
                <a:cubicBezTo>
                  <a:pt x="43567" y="136255"/>
                  <a:pt x="41642" y="133014"/>
                  <a:pt x="19738" y="118411"/>
                </a:cubicBezTo>
                <a:cubicBezTo>
                  <a:pt x="351" y="2085"/>
                  <a:pt x="24972" y="147202"/>
                  <a:pt x="6581" y="46049"/>
                </a:cubicBezTo>
                <a:cubicBezTo>
                  <a:pt x="-357" y="7888"/>
                  <a:pt x="3" y="19346"/>
                  <a:pt x="3" y="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TextBox 1029"/>
          <p:cNvSpPr txBox="1"/>
          <p:nvPr/>
        </p:nvSpPr>
        <p:spPr>
          <a:xfrm>
            <a:off x="6711894" y="3897849"/>
            <a:ext cx="908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Лимпопо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Freeform 1030"/>
          <p:cNvSpPr/>
          <p:nvPr/>
        </p:nvSpPr>
        <p:spPr>
          <a:xfrm>
            <a:off x="6828397" y="3960207"/>
            <a:ext cx="467068" cy="315764"/>
          </a:xfrm>
          <a:custGeom>
            <a:avLst/>
            <a:gdLst>
              <a:gd name="connsiteX0" fmla="*/ 467068 w 467068"/>
              <a:gd name="connsiteY0" fmla="*/ 164461 h 315764"/>
              <a:gd name="connsiteX1" fmla="*/ 440754 w 467068"/>
              <a:gd name="connsiteY1" fmla="*/ 111833 h 315764"/>
              <a:gd name="connsiteX2" fmla="*/ 414440 w 467068"/>
              <a:gd name="connsiteY2" fmla="*/ 105255 h 315764"/>
              <a:gd name="connsiteX3" fmla="*/ 381548 w 467068"/>
              <a:gd name="connsiteY3" fmla="*/ 46049 h 315764"/>
              <a:gd name="connsiteX4" fmla="*/ 374970 w 467068"/>
              <a:gd name="connsiteY4" fmla="*/ 26314 h 315764"/>
              <a:gd name="connsiteX5" fmla="*/ 355235 w 467068"/>
              <a:gd name="connsiteY5" fmla="*/ 13157 h 315764"/>
              <a:gd name="connsiteX6" fmla="*/ 302607 w 467068"/>
              <a:gd name="connsiteY6" fmla="*/ 0 h 315764"/>
              <a:gd name="connsiteX7" fmla="*/ 164461 w 467068"/>
              <a:gd name="connsiteY7" fmla="*/ 6579 h 315764"/>
              <a:gd name="connsiteX8" fmla="*/ 144725 w 467068"/>
              <a:gd name="connsiteY8" fmla="*/ 26314 h 315764"/>
              <a:gd name="connsiteX9" fmla="*/ 118412 w 467068"/>
              <a:gd name="connsiteY9" fmla="*/ 72363 h 315764"/>
              <a:gd name="connsiteX10" fmla="*/ 111833 w 467068"/>
              <a:gd name="connsiteY10" fmla="*/ 92098 h 315764"/>
              <a:gd name="connsiteX11" fmla="*/ 124990 w 467068"/>
              <a:gd name="connsiteY11" fmla="*/ 131569 h 315764"/>
              <a:gd name="connsiteX12" fmla="*/ 131568 w 467068"/>
              <a:gd name="connsiteY12" fmla="*/ 157882 h 315764"/>
              <a:gd name="connsiteX13" fmla="*/ 171039 w 467068"/>
              <a:gd name="connsiteY13" fmla="*/ 197353 h 315764"/>
              <a:gd name="connsiteX14" fmla="*/ 171039 w 467068"/>
              <a:gd name="connsiteY14" fmla="*/ 263137 h 315764"/>
              <a:gd name="connsiteX15" fmla="*/ 144725 w 467068"/>
              <a:gd name="connsiteY15" fmla="*/ 269715 h 315764"/>
              <a:gd name="connsiteX16" fmla="*/ 124990 w 467068"/>
              <a:gd name="connsiteY16" fmla="*/ 276294 h 315764"/>
              <a:gd name="connsiteX17" fmla="*/ 59206 w 467068"/>
              <a:gd name="connsiteY17" fmla="*/ 282872 h 315764"/>
              <a:gd name="connsiteX18" fmla="*/ 19735 w 467068"/>
              <a:gd name="connsiteY18" fmla="*/ 289451 h 315764"/>
              <a:gd name="connsiteX19" fmla="*/ 0 w 467068"/>
              <a:gd name="connsiteY19" fmla="*/ 315764 h 31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7068" h="315764">
                <a:moveTo>
                  <a:pt x="467068" y="164461"/>
                </a:moveTo>
                <a:cubicBezTo>
                  <a:pt x="461880" y="138522"/>
                  <a:pt x="465720" y="126099"/>
                  <a:pt x="440754" y="111833"/>
                </a:cubicBezTo>
                <a:cubicBezTo>
                  <a:pt x="432904" y="107347"/>
                  <a:pt x="423211" y="107448"/>
                  <a:pt x="414440" y="105255"/>
                </a:cubicBezTo>
                <a:cubicBezTo>
                  <a:pt x="384899" y="75714"/>
                  <a:pt x="397647" y="94345"/>
                  <a:pt x="381548" y="46049"/>
                </a:cubicBezTo>
                <a:cubicBezTo>
                  <a:pt x="379355" y="39471"/>
                  <a:pt x="380740" y="30160"/>
                  <a:pt x="374970" y="26314"/>
                </a:cubicBezTo>
                <a:cubicBezTo>
                  <a:pt x="368392" y="21928"/>
                  <a:pt x="362665" y="15859"/>
                  <a:pt x="355235" y="13157"/>
                </a:cubicBezTo>
                <a:cubicBezTo>
                  <a:pt x="338241" y="6977"/>
                  <a:pt x="302607" y="0"/>
                  <a:pt x="302607" y="0"/>
                </a:cubicBezTo>
                <a:cubicBezTo>
                  <a:pt x="256558" y="2193"/>
                  <a:pt x="209935" y="-1000"/>
                  <a:pt x="164461" y="6579"/>
                </a:cubicBezTo>
                <a:cubicBezTo>
                  <a:pt x="155284" y="8108"/>
                  <a:pt x="150681" y="19167"/>
                  <a:pt x="144725" y="26314"/>
                </a:cubicBezTo>
                <a:cubicBezTo>
                  <a:pt x="135007" y="37975"/>
                  <a:pt x="124091" y="59112"/>
                  <a:pt x="118412" y="72363"/>
                </a:cubicBezTo>
                <a:cubicBezTo>
                  <a:pt x="115681" y="78737"/>
                  <a:pt x="114026" y="85520"/>
                  <a:pt x="111833" y="92098"/>
                </a:cubicBezTo>
                <a:cubicBezTo>
                  <a:pt x="116219" y="105255"/>
                  <a:pt x="121005" y="118285"/>
                  <a:pt x="124990" y="131569"/>
                </a:cubicBezTo>
                <a:cubicBezTo>
                  <a:pt x="127588" y="140229"/>
                  <a:pt x="126383" y="150475"/>
                  <a:pt x="131568" y="157882"/>
                </a:cubicBezTo>
                <a:cubicBezTo>
                  <a:pt x="142238" y="173125"/>
                  <a:pt x="171039" y="197353"/>
                  <a:pt x="171039" y="197353"/>
                </a:cubicBezTo>
                <a:cubicBezTo>
                  <a:pt x="176195" y="217979"/>
                  <a:pt x="185973" y="242229"/>
                  <a:pt x="171039" y="263137"/>
                </a:cubicBezTo>
                <a:cubicBezTo>
                  <a:pt x="165784" y="270494"/>
                  <a:pt x="153418" y="267231"/>
                  <a:pt x="144725" y="269715"/>
                </a:cubicBezTo>
                <a:cubicBezTo>
                  <a:pt x="138058" y="271620"/>
                  <a:pt x="131844" y="275240"/>
                  <a:pt x="124990" y="276294"/>
                </a:cubicBezTo>
                <a:cubicBezTo>
                  <a:pt x="103209" y="279645"/>
                  <a:pt x="81073" y="280139"/>
                  <a:pt x="59206" y="282872"/>
                </a:cubicBezTo>
                <a:cubicBezTo>
                  <a:pt x="45970" y="284526"/>
                  <a:pt x="32892" y="287258"/>
                  <a:pt x="19735" y="289451"/>
                </a:cubicBezTo>
                <a:cubicBezTo>
                  <a:pt x="4859" y="311766"/>
                  <a:pt x="12170" y="303596"/>
                  <a:pt x="0" y="315764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TextBox 1031"/>
          <p:cNvSpPr txBox="1"/>
          <p:nvPr/>
        </p:nvSpPr>
        <p:spPr>
          <a:xfrm rot="18843357">
            <a:off x="7536411" y="3714750"/>
            <a:ext cx="91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Мадагаскар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TextBox 1032"/>
          <p:cNvSpPr txBox="1"/>
          <p:nvPr/>
        </p:nvSpPr>
        <p:spPr>
          <a:xfrm rot="20562233">
            <a:off x="7589480" y="2095774"/>
            <a:ext cx="110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Сомалијско полуострво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6795766" y="2506753"/>
            <a:ext cx="1060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Викторијино језеро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Oval 1034"/>
          <p:cNvSpPr/>
          <p:nvPr/>
        </p:nvSpPr>
        <p:spPr>
          <a:xfrm>
            <a:off x="7239462" y="2724150"/>
            <a:ext cx="227041" cy="251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8" grpId="0" animBg="1"/>
      <p:bldP spid="29" grpId="0"/>
      <p:bldP spid="31" grpId="0" animBg="1"/>
      <p:bldP spid="1024" grpId="0"/>
      <p:bldP spid="1027" grpId="0" animBg="1"/>
      <p:bldP spid="1028" grpId="0"/>
      <p:bldP spid="1029" grpId="0" animBg="1"/>
      <p:bldP spid="1030" grpId="0"/>
      <p:bldP spid="1031" grpId="0" animBg="1"/>
      <p:bldP spid="1032" grpId="0"/>
      <p:bldP spid="1033" grpId="0"/>
      <p:bldP spid="1034" grpId="0"/>
      <p:bldP spid="10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010" y="400797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Африку можемо подијелити на двије просторне цјелине и то су: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1" y="3700417"/>
            <a:ext cx="2991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Висока и ниска Африка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400550"/>
            <a:ext cx="342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Источна и западна Африка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036241"/>
            <a:ext cx="317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Сјеверна и јужна африка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1465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2454" y="3732559"/>
            <a:ext cx="3718546" cy="367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41D93AE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8EA"/>
              </a:clrFrom>
              <a:clrTo>
                <a:srgbClr val="E7E8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46713" r="27368" b="7939"/>
          <a:stretch>
            <a:fillRect/>
          </a:stretch>
        </p:blipFill>
        <p:spPr bwMode="auto">
          <a:xfrm>
            <a:off x="4800600" y="758754"/>
            <a:ext cx="3564406" cy="403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97230" y="1809750"/>
            <a:ext cx="1143000" cy="3047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7000" y="3122275"/>
            <a:ext cx="1143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7230" y="1802015"/>
            <a:ext cx="1517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Ниска Африка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6215" y="3082585"/>
            <a:ext cx="129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Висока Африка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9208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К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оји вјетрови утичу на климу Африке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924" y="3969416"/>
            <a:ext cx="2699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Пасати и Антипасати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924" y="4305240"/>
            <a:ext cx="254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Монсуни и Тајфуни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084925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423747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1465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8273" y="4019550"/>
            <a:ext cx="4159927" cy="335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sati – Wiki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66" y="1008201"/>
            <a:ext cx="4003675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988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Наброј све типове климе у Африци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479" y="1276350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465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1445441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0479" y="1962150"/>
            <a:ext cx="3123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0479" y="2495550"/>
            <a:ext cx="3123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3105150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8700" y="108270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Екваторијална клима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157109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Влажна тропска клима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8189" y="2170659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Пустињска клима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8189" y="2800350"/>
            <a:ext cx="2380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Средоземна клима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https://www.shtreber.com/uploads_gallery/originals/Geografija/7.%20razred/AFRIKA/Prirodno%20geografske%20odlike%20Afrike/g722_1klima.jpg?1489046183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27018"/>
            <a:ext cx="3977836" cy="39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" name="Rectangle 6143"/>
          <p:cNvSpPr/>
          <p:nvPr/>
        </p:nvSpPr>
        <p:spPr>
          <a:xfrm>
            <a:off x="7391400" y="4400550"/>
            <a:ext cx="1143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876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Вади су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017" y="3700417"/>
            <a:ext cx="1958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Врста пустиње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016" y="4036241"/>
            <a:ext cx="268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Сува ријечна корита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016" y="4400549"/>
            <a:ext cx="2295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Врста земљишта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5926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9" y="4154748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9" y="4516059"/>
            <a:ext cx="228600" cy="16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1465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питање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8273" y="4019550"/>
            <a:ext cx="3245527" cy="420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Вади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37" y="620180"/>
            <a:ext cx="5878788" cy="29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254</TotalTime>
  <Words>521</Words>
  <Application>Microsoft Office PowerPoint</Application>
  <PresentationFormat>On-screen Show (16:9)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2</vt:lpstr>
      <vt:lpstr>Austin</vt:lpstr>
      <vt:lpstr>КВИЗ- Африка,Сјеверна Африка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Biby</dc:creator>
  <cp:lastModifiedBy>54. Tanasic Sladjana</cp:lastModifiedBy>
  <cp:revision>131</cp:revision>
  <dcterms:created xsi:type="dcterms:W3CDTF">2020-04-29T18:21:27Z</dcterms:created>
  <dcterms:modified xsi:type="dcterms:W3CDTF">2020-12-23T08:45:57Z</dcterms:modified>
</cp:coreProperties>
</file>